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84" r:id="rId5"/>
    <p:sldId id="258" r:id="rId6"/>
    <p:sldId id="285" r:id="rId7"/>
    <p:sldId id="837" r:id="rId8"/>
    <p:sldId id="287" r:id="rId9"/>
    <p:sldId id="286" r:id="rId10"/>
    <p:sldId id="288" r:id="rId11"/>
    <p:sldId id="289" r:id="rId12"/>
    <p:sldId id="290" r:id="rId13"/>
    <p:sldId id="291" r:id="rId14"/>
    <p:sldId id="292" r:id="rId15"/>
    <p:sldId id="293" r:id="rId16"/>
    <p:sldId id="295" r:id="rId17"/>
    <p:sldId id="294" r:id="rId18"/>
    <p:sldId id="296" r:id="rId19"/>
    <p:sldId id="297" r:id="rId20"/>
    <p:sldId id="298" r:id="rId21"/>
    <p:sldId id="836" r:id="rId22"/>
    <p:sldId id="838" r:id="rId23"/>
    <p:sldId id="4463" r:id="rId24"/>
  </p:sldIdLst>
  <p:sldSz cx="12192000" cy="6858000"/>
  <p:notesSz cx="6858000" cy="9144000"/>
  <p:embeddedFontLst>
    <p:embeddedFont>
      <p:font typeface="思源黑体 CN Regular" panose="020B0500000000000000" pitchFamily="34" charset="-122"/>
      <p:regular r:id="rId28"/>
    </p:embeddedFont>
    <p:embeddedFont>
      <p:font typeface="思源黑体 CN Bold" panose="020B0800000000000000" pitchFamily="34" charset="-122"/>
      <p:bold r:id="rId29"/>
    </p:embeddedFont>
    <p:embeddedFont>
      <p:font typeface="黑体" panose="02010609060101010101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ECD5C5E6-6538-4999-AD8C-F8EB00E6020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CCBE9-086D-4F32-815A-E61CBF3484D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BD44-D93A-4243-B58B-9A4E2093E1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A698-A24B-4E93-965E-C7EF6479D6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2BD44-D93A-4243-B58B-9A4E2093E1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5A698-A24B-4E93-965E-C7EF6479D6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F1B2BD44-D93A-4243-B58B-9A4E2093E1C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F8E5A698-A24B-4E93-965E-C7EF6479D6E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notesSlide" Target="../notesSlides/notesSlide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42420" y="2452820"/>
            <a:ext cx="626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大气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工作总结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0990" y="1952296"/>
            <a:ext cx="4610558" cy="369332"/>
            <a:chOff x="1150990" y="2186860"/>
            <a:chExt cx="4610558" cy="369332"/>
          </a:xfrm>
        </p:grpSpPr>
        <p:sp>
          <p:nvSpPr>
            <p:cNvPr id="13" name="文本框 12"/>
            <p:cNvSpPr txBox="1"/>
            <p:nvPr/>
          </p:nvSpPr>
          <p:spPr>
            <a:xfrm>
              <a:off x="1150990" y="2186860"/>
              <a:ext cx="461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SUMMARY    OF    DEPARTMENTAL    WORK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53769" y="2501328"/>
              <a:ext cx="1044036" cy="45719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221215" y="3582889"/>
            <a:ext cx="5404732" cy="34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单击此处添加文字阐述，添加简短问题说明文字，具体添加文字在此处添加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310060" y="4153473"/>
            <a:ext cx="2410045" cy="369332"/>
            <a:chOff x="1310060" y="4131224"/>
            <a:chExt cx="2410045" cy="369332"/>
          </a:xfrm>
        </p:grpSpPr>
        <p:sp>
          <p:nvSpPr>
            <p:cNvPr id="16" name="矩形 15"/>
            <p:cNvSpPr/>
            <p:nvPr/>
          </p:nvSpPr>
          <p:spPr>
            <a:xfrm>
              <a:off x="1310060" y="4152320"/>
              <a:ext cx="1097280" cy="327141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622825" y="4152320"/>
              <a:ext cx="1097280" cy="3271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20119" y="413122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汇报人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732884" y="413122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蓝胖子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8" name="任意多边形: 形状 27"/>
          <p:cNvSpPr/>
          <p:nvPr/>
        </p:nvSpPr>
        <p:spPr>
          <a:xfrm rot="16200000">
            <a:off x="7009068" y="1026846"/>
            <a:ext cx="6858000" cy="4804309"/>
          </a:xfrm>
          <a:custGeom>
            <a:avLst/>
            <a:gdLst>
              <a:gd name="connsiteX0" fmla="*/ 6858000 w 6858000"/>
              <a:gd name="connsiteY0" fmla="*/ 3120505 h 4804309"/>
              <a:gd name="connsiteX1" fmla="*/ 6858000 w 6858000"/>
              <a:gd name="connsiteY1" fmla="*/ 4804309 h 4804309"/>
              <a:gd name="connsiteX2" fmla="*/ 0 w 6858000"/>
              <a:gd name="connsiteY2" fmla="*/ 4804308 h 4804309"/>
              <a:gd name="connsiteX3" fmla="*/ 1 w 6858000"/>
              <a:gd name="connsiteY3" fmla="*/ 3678536 h 4804309"/>
              <a:gd name="connsiteX4" fmla="*/ 3710436 w 6858000"/>
              <a:gd name="connsiteY4" fmla="*/ 0 h 480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4804309">
                <a:moveTo>
                  <a:pt x="6858000" y="3120505"/>
                </a:moveTo>
                <a:lnTo>
                  <a:pt x="6858000" y="4804309"/>
                </a:lnTo>
                <a:lnTo>
                  <a:pt x="0" y="4804308"/>
                </a:lnTo>
                <a:lnTo>
                  <a:pt x="1" y="3678536"/>
                </a:lnTo>
                <a:lnTo>
                  <a:pt x="3710436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7" name="等腰三角形 36"/>
          <p:cNvSpPr/>
          <p:nvPr/>
        </p:nvSpPr>
        <p:spPr>
          <a:xfrm rot="16200000">
            <a:off x="8103036" y="1656647"/>
            <a:ext cx="6334402" cy="3139971"/>
          </a:xfrm>
          <a:prstGeom prst="triangle">
            <a:avLst/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8" name="等腰三角形 37"/>
          <p:cNvSpPr/>
          <p:nvPr/>
        </p:nvSpPr>
        <p:spPr>
          <a:xfrm rot="16200000">
            <a:off x="11128707" y="2754692"/>
            <a:ext cx="2288580" cy="11344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7224" y="364220"/>
            <a:ext cx="663766" cy="663766"/>
            <a:chOff x="3692153" y="302101"/>
            <a:chExt cx="663766" cy="663766"/>
          </a:xfrm>
        </p:grpSpPr>
        <p:sp>
          <p:nvSpPr>
            <p:cNvPr id="4" name="矩形 3"/>
            <p:cNvSpPr/>
            <p:nvPr/>
          </p:nvSpPr>
          <p:spPr>
            <a:xfrm>
              <a:off x="3692153" y="302101"/>
              <a:ext cx="663766" cy="663766"/>
            </a:xfrm>
            <a:prstGeom prst="rect">
              <a:avLst/>
            </a:prstGeom>
            <a:solidFill>
              <a:srgbClr val="BF1D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723313" y="495485"/>
              <a:ext cx="6161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LOGO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4" name="任意多边形: 形状 23"/>
          <p:cNvSpPr/>
          <p:nvPr/>
        </p:nvSpPr>
        <p:spPr>
          <a:xfrm rot="18837263">
            <a:off x="-178027" y="4981356"/>
            <a:ext cx="1405443" cy="2812760"/>
          </a:xfrm>
          <a:custGeom>
            <a:avLst/>
            <a:gdLst>
              <a:gd name="connsiteX0" fmla="*/ 1405443 w 1405443"/>
              <a:gd name="connsiteY0" fmla="*/ 0 h 2812760"/>
              <a:gd name="connsiteX1" fmla="*/ 1405443 w 1405443"/>
              <a:gd name="connsiteY1" fmla="*/ 2812760 h 2812760"/>
              <a:gd name="connsiteX2" fmla="*/ 0 w 1405443"/>
              <a:gd name="connsiteY2" fmla="*/ 1355060 h 281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5443" h="2812760">
                <a:moveTo>
                  <a:pt x="1405443" y="0"/>
                </a:moveTo>
                <a:lnTo>
                  <a:pt x="1405443" y="2812760"/>
                </a:lnTo>
                <a:lnTo>
                  <a:pt x="0" y="135506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dist="38100" sx="101000" sy="101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完成情况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PERFORMANCE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7194380" y="1734439"/>
            <a:ext cx="3545276" cy="3545276"/>
          </a:xfrm>
          <a:prstGeom prst="ellipse">
            <a:avLst/>
          </a:prstGeom>
          <a:solidFill>
            <a:schemeClr val="bg1"/>
          </a:solidFill>
          <a:ln>
            <a:solidFill>
              <a:srgbClr val="667F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0" tIns="60949" rIns="121900" bIns="60949" rtlCol="0" anchor="ctr"/>
          <a:lstStyle/>
          <a:p>
            <a:pPr algn="ctr" defTabSz="914400"/>
            <a:endParaRPr lang="zh-CN" altLang="en-US" sz="2490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7803807" y="2343865"/>
            <a:ext cx="2326416" cy="2326416"/>
          </a:xfrm>
          <a:prstGeom prst="ellipse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0" tIns="60949" rIns="121900" bIns="60949" rtlCol="0" anchor="ctr"/>
          <a:lstStyle/>
          <a:p>
            <a:pPr algn="ctr" defTabSz="914400"/>
            <a:endParaRPr lang="zh-CN" altLang="en-US" sz="2490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2" name="任意多边形 9"/>
          <p:cNvSpPr/>
          <p:nvPr/>
        </p:nvSpPr>
        <p:spPr>
          <a:xfrm>
            <a:off x="6981871" y="3943397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rgbClr val="BC1B21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71" tIns="196571" rIns="196571" bIns="196571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3" name="任意多边形 12"/>
          <p:cNvSpPr/>
          <p:nvPr/>
        </p:nvSpPr>
        <p:spPr>
          <a:xfrm>
            <a:off x="8517019" y="1284439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rgbClr val="BC1B21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71" tIns="196571" rIns="196571" bIns="196571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4" name="任意多边形 15"/>
          <p:cNvSpPr/>
          <p:nvPr/>
        </p:nvSpPr>
        <p:spPr>
          <a:xfrm>
            <a:off x="10052167" y="3943397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rgbClr val="BC1B21"/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71" tIns="196571" rIns="196571" bIns="196571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5" name="任意多边形 18"/>
          <p:cNvSpPr/>
          <p:nvPr/>
        </p:nvSpPr>
        <p:spPr>
          <a:xfrm>
            <a:off x="8517019" y="4829715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291" tIns="242291" rIns="242291" bIns="242291" numCol="1" spcCol="1270" anchor="ctr" anchorCtr="0">
            <a:noAutofit/>
          </a:bodyPr>
          <a:lstStyle/>
          <a:p>
            <a:pPr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29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6" name="任意多边形 21"/>
          <p:cNvSpPr/>
          <p:nvPr/>
        </p:nvSpPr>
        <p:spPr>
          <a:xfrm>
            <a:off x="10052167" y="2170755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71" tIns="196571" rIns="196571" bIns="196571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7" name="任意多边形 24"/>
          <p:cNvSpPr/>
          <p:nvPr/>
        </p:nvSpPr>
        <p:spPr>
          <a:xfrm>
            <a:off x="6981871" y="2170755"/>
            <a:ext cx="899995" cy="899996"/>
          </a:xfrm>
          <a:custGeom>
            <a:avLst/>
            <a:gdLst>
              <a:gd name="connsiteX0" fmla="*/ 0 w 899995"/>
              <a:gd name="connsiteY0" fmla="*/ 449998 h 899996"/>
              <a:gd name="connsiteX1" fmla="*/ 449998 w 899995"/>
              <a:gd name="connsiteY1" fmla="*/ 0 h 899996"/>
              <a:gd name="connsiteX2" fmla="*/ 899996 w 899995"/>
              <a:gd name="connsiteY2" fmla="*/ 449998 h 899996"/>
              <a:gd name="connsiteX3" fmla="*/ 449998 w 899995"/>
              <a:gd name="connsiteY3" fmla="*/ 899996 h 899996"/>
              <a:gd name="connsiteX4" fmla="*/ 0 w 899995"/>
              <a:gd name="connsiteY4" fmla="*/ 449998 h 89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995" h="899996">
                <a:moveTo>
                  <a:pt x="0" y="449998"/>
                </a:moveTo>
                <a:cubicBezTo>
                  <a:pt x="0" y="201471"/>
                  <a:pt x="201471" y="0"/>
                  <a:pt x="449998" y="0"/>
                </a:cubicBezTo>
                <a:cubicBezTo>
                  <a:pt x="698525" y="0"/>
                  <a:pt x="899996" y="201471"/>
                  <a:pt x="899996" y="449998"/>
                </a:cubicBezTo>
                <a:cubicBezTo>
                  <a:pt x="899996" y="698525"/>
                  <a:pt x="698525" y="899996"/>
                  <a:pt x="449998" y="899996"/>
                </a:cubicBezTo>
                <a:cubicBezTo>
                  <a:pt x="201471" y="899996"/>
                  <a:pt x="0" y="698525"/>
                  <a:pt x="0" y="449998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571" tIns="196571" rIns="196571" bIns="196571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1735" dirty="0">
              <a:solidFill>
                <a:prstClr val="white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544459" y="1929737"/>
            <a:ext cx="0" cy="3271787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1031981" y="1904359"/>
            <a:ext cx="2411815" cy="1037504"/>
            <a:chOff x="1294421" y="2015194"/>
            <a:chExt cx="2411814" cy="1037505"/>
          </a:xfrm>
        </p:grpSpPr>
        <p:sp>
          <p:nvSpPr>
            <p:cNvPr id="50" name="文本框 49"/>
            <p:cNvSpPr txBox="1"/>
            <p:nvPr/>
          </p:nvSpPr>
          <p:spPr>
            <a:xfrm>
              <a:off x="1294421" y="2015194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301340" y="2398545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31981" y="3045657"/>
            <a:ext cx="2411815" cy="1037504"/>
            <a:chOff x="1294421" y="3156490"/>
            <a:chExt cx="2411814" cy="1037505"/>
          </a:xfrm>
        </p:grpSpPr>
        <p:sp>
          <p:nvSpPr>
            <p:cNvPr id="53" name="文本框 52"/>
            <p:cNvSpPr txBox="1"/>
            <p:nvPr/>
          </p:nvSpPr>
          <p:spPr>
            <a:xfrm>
              <a:off x="1294421" y="3156490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301340" y="3539841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031981" y="4170117"/>
            <a:ext cx="2411815" cy="1037504"/>
            <a:chOff x="1294421" y="4280954"/>
            <a:chExt cx="2411814" cy="1037505"/>
          </a:xfrm>
        </p:grpSpPr>
        <p:sp>
          <p:nvSpPr>
            <p:cNvPr id="56" name="文本框 55"/>
            <p:cNvSpPr txBox="1"/>
            <p:nvPr/>
          </p:nvSpPr>
          <p:spPr>
            <a:xfrm>
              <a:off x="1294421" y="4280954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301340" y="4664305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011729" y="1904359"/>
            <a:ext cx="2411815" cy="1037504"/>
            <a:chOff x="4274170" y="2015194"/>
            <a:chExt cx="2411814" cy="1037505"/>
          </a:xfrm>
        </p:grpSpPr>
        <p:sp>
          <p:nvSpPr>
            <p:cNvPr id="59" name="文本框 58"/>
            <p:cNvSpPr txBox="1"/>
            <p:nvPr/>
          </p:nvSpPr>
          <p:spPr>
            <a:xfrm>
              <a:off x="4274170" y="2015194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4281089" y="2398545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011729" y="3045657"/>
            <a:ext cx="2411815" cy="1037504"/>
            <a:chOff x="4274170" y="3156490"/>
            <a:chExt cx="2411814" cy="1037505"/>
          </a:xfrm>
        </p:grpSpPr>
        <p:sp>
          <p:nvSpPr>
            <p:cNvPr id="62" name="文本框 61"/>
            <p:cNvSpPr txBox="1"/>
            <p:nvPr/>
          </p:nvSpPr>
          <p:spPr>
            <a:xfrm>
              <a:off x="4274170" y="3156490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4281089" y="3539841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011729" y="4170117"/>
            <a:ext cx="2411815" cy="1037504"/>
            <a:chOff x="4274170" y="4280954"/>
            <a:chExt cx="2411814" cy="1037505"/>
          </a:xfrm>
        </p:grpSpPr>
        <p:sp>
          <p:nvSpPr>
            <p:cNvPr id="65" name="文本框 64"/>
            <p:cNvSpPr txBox="1"/>
            <p:nvPr/>
          </p:nvSpPr>
          <p:spPr>
            <a:xfrm>
              <a:off x="4274170" y="4280954"/>
              <a:ext cx="2317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CN" altLang="en-US" sz="2000" b="1" dirty="0">
                  <a:solidFill>
                    <a:srgbClr val="333333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输入小标题</a:t>
              </a:r>
              <a:endPara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281089" y="4664305"/>
              <a:ext cx="2404895" cy="654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184283" y="2818151"/>
            <a:ext cx="1564655" cy="1377847"/>
            <a:chOff x="8446724" y="2928989"/>
            <a:chExt cx="1564655" cy="1377846"/>
          </a:xfrm>
        </p:grpSpPr>
        <p:sp>
          <p:nvSpPr>
            <p:cNvPr id="68" name="椭圆 67"/>
            <p:cNvSpPr/>
            <p:nvPr/>
          </p:nvSpPr>
          <p:spPr>
            <a:xfrm>
              <a:off x="8540538" y="2928989"/>
              <a:ext cx="1377846" cy="137784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2490" dirty="0">
                <a:solidFill>
                  <a:prstClr val="white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446724" y="3433245"/>
              <a:ext cx="156465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</p:grpSp>
      <p:sp>
        <p:nvSpPr>
          <p:cNvPr id="70" name="矩形 69"/>
          <p:cNvSpPr/>
          <p:nvPr/>
        </p:nvSpPr>
        <p:spPr>
          <a:xfrm>
            <a:off x="7075924" y="248128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15480" y="158416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0167518" y="2481284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7076945" y="4245565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10168617" y="4250180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8615480" y="5149711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完成情况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PERFORMANCE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4215669" y="1622734"/>
            <a:ext cx="3765680" cy="3767232"/>
            <a:chOff x="4380937" y="1922780"/>
            <a:chExt cx="3430126" cy="3431540"/>
          </a:xfrm>
        </p:grpSpPr>
        <p:cxnSp>
          <p:nvCxnSpPr>
            <p:cNvPr id="77" name="直接连接符 76"/>
            <p:cNvCxnSpPr/>
            <p:nvPr/>
          </p:nvCxnSpPr>
          <p:spPr>
            <a:xfrm flipV="1">
              <a:off x="6099535" y="2407919"/>
              <a:ext cx="0" cy="761309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77"/>
            <p:cNvCxnSpPr/>
            <p:nvPr/>
          </p:nvCxnSpPr>
          <p:spPr>
            <a:xfrm>
              <a:off x="6595108" y="3664801"/>
              <a:ext cx="724059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78"/>
            <p:cNvCxnSpPr/>
            <p:nvPr/>
          </p:nvCxnSpPr>
          <p:spPr>
            <a:xfrm flipV="1">
              <a:off x="6449958" y="2339556"/>
              <a:ext cx="912050" cy="974822"/>
            </a:xfrm>
            <a:prstGeom prst="line">
              <a:avLst/>
            </a:prstGeom>
            <a:noFill/>
            <a:ln w="3175" cap="flat" cmpd="sng" algn="ctr">
              <a:solidFill>
                <a:srgbClr val="BC1B21"/>
              </a:solidFill>
              <a:prstDash val="solid"/>
              <a:miter lim="800000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 flipV="1">
              <a:off x="4764529" y="2318437"/>
              <a:ext cx="984583" cy="995941"/>
            </a:xfrm>
            <a:prstGeom prst="line">
              <a:avLst/>
            </a:prstGeom>
            <a:noFill/>
            <a:ln w="31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81" name="直接连接符 80"/>
            <p:cNvCxnSpPr/>
            <p:nvPr/>
          </p:nvCxnSpPr>
          <p:spPr>
            <a:xfrm flipH="1">
              <a:off x="4854098" y="3664801"/>
              <a:ext cx="749865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2" name="直接连接符 81"/>
            <p:cNvCxnSpPr/>
            <p:nvPr/>
          </p:nvCxnSpPr>
          <p:spPr>
            <a:xfrm flipH="1">
              <a:off x="4796612" y="4015224"/>
              <a:ext cx="952500" cy="956825"/>
            </a:xfrm>
            <a:prstGeom prst="line">
              <a:avLst/>
            </a:prstGeom>
            <a:noFill/>
            <a:ln w="3175" cap="flat" cmpd="sng" algn="ctr">
              <a:solidFill>
                <a:srgbClr val="BC1B21"/>
              </a:solidFill>
              <a:prstDash val="solid"/>
              <a:miter lim="800000"/>
            </a:ln>
            <a:effectLst/>
          </p:spPr>
        </p:cxnSp>
        <p:cxnSp>
          <p:nvCxnSpPr>
            <p:cNvPr id="83" name="直接连接符 82"/>
            <p:cNvCxnSpPr/>
            <p:nvPr/>
          </p:nvCxnSpPr>
          <p:spPr>
            <a:xfrm flipH="1">
              <a:off x="6092466" y="4160374"/>
              <a:ext cx="7069" cy="700846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84" name="直接连接符 83"/>
            <p:cNvCxnSpPr/>
            <p:nvPr/>
          </p:nvCxnSpPr>
          <p:spPr>
            <a:xfrm>
              <a:off x="6449958" y="4015224"/>
              <a:ext cx="951085" cy="951085"/>
            </a:xfrm>
            <a:prstGeom prst="line">
              <a:avLst/>
            </a:prstGeom>
            <a:noFill/>
            <a:ln w="3175" cap="flat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800000"/>
            </a:ln>
            <a:effectLst/>
          </p:spPr>
        </p:cxnSp>
        <p:sp>
          <p:nvSpPr>
            <p:cNvPr id="85" name="ïš1íḋe"/>
            <p:cNvSpPr/>
            <p:nvPr/>
          </p:nvSpPr>
          <p:spPr bwMode="auto">
            <a:xfrm>
              <a:off x="5661932" y="4251476"/>
              <a:ext cx="873791" cy="664534"/>
            </a:xfrm>
            <a:custGeom>
              <a:avLst/>
              <a:gdLst>
                <a:gd name="T0" fmla="*/ 647 w 647"/>
                <a:gd name="T1" fmla="*/ 413 h 492"/>
                <a:gd name="T2" fmla="*/ 647 w 647"/>
                <a:gd name="T3" fmla="*/ 413 h 492"/>
                <a:gd name="T4" fmla="*/ 0 w 647"/>
                <a:gd name="T5" fmla="*/ 415 h 492"/>
                <a:gd name="T6" fmla="*/ 153 w 647"/>
                <a:gd name="T7" fmla="*/ 1 h 492"/>
                <a:gd name="T8" fmla="*/ 492 w 647"/>
                <a:gd name="T9" fmla="*/ 0 h 492"/>
                <a:gd name="T10" fmla="*/ 492 w 647"/>
                <a:gd name="T11" fmla="*/ 0 h 492"/>
                <a:gd name="T12" fmla="*/ 647 w 647"/>
                <a:gd name="T13" fmla="*/ 413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7" h="492">
                  <a:moveTo>
                    <a:pt x="647" y="413"/>
                  </a:moveTo>
                  <a:cubicBezTo>
                    <a:pt x="647" y="413"/>
                    <a:pt x="647" y="413"/>
                    <a:pt x="647" y="413"/>
                  </a:cubicBezTo>
                  <a:cubicBezTo>
                    <a:pt x="439" y="491"/>
                    <a:pt x="209" y="492"/>
                    <a:pt x="0" y="415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263" y="41"/>
                    <a:pt x="383" y="41"/>
                    <a:pt x="492" y="0"/>
                  </a:cubicBezTo>
                  <a:cubicBezTo>
                    <a:pt x="492" y="0"/>
                    <a:pt x="492" y="0"/>
                    <a:pt x="492" y="0"/>
                  </a:cubicBezTo>
                  <a:cubicBezTo>
                    <a:pt x="647" y="413"/>
                    <a:pt x="647" y="413"/>
                    <a:pt x="647" y="413"/>
                  </a:cubicBezTo>
                </a:path>
              </a:pathLst>
            </a:custGeom>
            <a:solidFill>
              <a:srgbClr val="181717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 pitchFamily="34" charset="-122"/>
              </a:endParaRPr>
            </a:p>
          </p:txBody>
        </p:sp>
        <p:sp>
          <p:nvSpPr>
            <p:cNvPr id="86" name="íṩḷïḓe"/>
            <p:cNvSpPr/>
            <p:nvPr/>
          </p:nvSpPr>
          <p:spPr bwMode="auto">
            <a:xfrm>
              <a:off x="6507445" y="4046460"/>
              <a:ext cx="1303618" cy="1303617"/>
            </a:xfrm>
            <a:custGeom>
              <a:avLst/>
              <a:gdLst>
                <a:gd name="T0" fmla="*/ 277 w 966"/>
                <a:gd name="T1" fmla="*/ 966 h 966"/>
                <a:gd name="T2" fmla="*/ 0 w 966"/>
                <a:gd name="T3" fmla="*/ 362 h 966"/>
                <a:gd name="T4" fmla="*/ 360 w 966"/>
                <a:gd name="T5" fmla="*/ 0 h 966"/>
                <a:gd name="T6" fmla="*/ 966 w 966"/>
                <a:gd name="T7" fmla="*/ 275 h 966"/>
                <a:gd name="T8" fmla="*/ 277 w 966"/>
                <a:gd name="T9" fmla="*/ 966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6">
                  <a:moveTo>
                    <a:pt x="277" y="966"/>
                  </a:moveTo>
                  <a:cubicBezTo>
                    <a:pt x="0" y="362"/>
                    <a:pt x="0" y="362"/>
                    <a:pt x="0" y="362"/>
                  </a:cubicBezTo>
                  <a:cubicBezTo>
                    <a:pt x="160" y="289"/>
                    <a:pt x="287" y="160"/>
                    <a:pt x="360" y="0"/>
                  </a:cubicBezTo>
                  <a:cubicBezTo>
                    <a:pt x="966" y="275"/>
                    <a:pt x="966" y="275"/>
                    <a:pt x="966" y="275"/>
                  </a:cubicBezTo>
                  <a:cubicBezTo>
                    <a:pt x="827" y="581"/>
                    <a:pt x="582" y="826"/>
                    <a:pt x="277" y="966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7" name="işľîḓé"/>
            <p:cNvSpPr/>
            <p:nvPr/>
          </p:nvSpPr>
          <p:spPr bwMode="auto">
            <a:xfrm>
              <a:off x="4386593" y="4052116"/>
              <a:ext cx="1302204" cy="1302204"/>
            </a:xfrm>
            <a:custGeom>
              <a:avLst/>
              <a:gdLst>
                <a:gd name="T0" fmla="*/ 691 w 966"/>
                <a:gd name="T1" fmla="*/ 965 h 965"/>
                <a:gd name="T2" fmla="*/ 0 w 966"/>
                <a:gd name="T3" fmla="*/ 277 h 965"/>
                <a:gd name="T4" fmla="*/ 604 w 966"/>
                <a:gd name="T5" fmla="*/ 0 h 965"/>
                <a:gd name="T6" fmla="*/ 966 w 966"/>
                <a:gd name="T7" fmla="*/ 360 h 965"/>
                <a:gd name="T8" fmla="*/ 691 w 966"/>
                <a:gd name="T9" fmla="*/ 965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5">
                  <a:moveTo>
                    <a:pt x="691" y="965"/>
                  </a:moveTo>
                  <a:cubicBezTo>
                    <a:pt x="385" y="826"/>
                    <a:pt x="140" y="582"/>
                    <a:pt x="0" y="277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677" y="159"/>
                    <a:pt x="805" y="287"/>
                    <a:pt x="966" y="360"/>
                  </a:cubicBezTo>
                  <a:cubicBezTo>
                    <a:pt x="691" y="965"/>
                    <a:pt x="691" y="965"/>
                    <a:pt x="691" y="965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8" name="îṥlïḓê"/>
            <p:cNvSpPr/>
            <p:nvPr/>
          </p:nvSpPr>
          <p:spPr bwMode="auto">
            <a:xfrm>
              <a:off x="6708220" y="3198119"/>
              <a:ext cx="664534" cy="875206"/>
            </a:xfrm>
            <a:custGeom>
              <a:avLst/>
              <a:gdLst>
                <a:gd name="T0" fmla="*/ 415 w 493"/>
                <a:gd name="T1" fmla="*/ 649 h 649"/>
                <a:gd name="T2" fmla="*/ 2 w 493"/>
                <a:gd name="T3" fmla="*/ 495 h 649"/>
                <a:gd name="T4" fmla="*/ 1 w 493"/>
                <a:gd name="T5" fmla="*/ 156 h 649"/>
                <a:gd name="T6" fmla="*/ 0 w 493"/>
                <a:gd name="T7" fmla="*/ 155 h 649"/>
                <a:gd name="T8" fmla="*/ 413 w 493"/>
                <a:gd name="T9" fmla="*/ 0 h 649"/>
                <a:gd name="T10" fmla="*/ 414 w 493"/>
                <a:gd name="T11" fmla="*/ 1 h 649"/>
                <a:gd name="T12" fmla="*/ 415 w 493"/>
                <a:gd name="T13" fmla="*/ 649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3" h="649">
                  <a:moveTo>
                    <a:pt x="415" y="649"/>
                  </a:moveTo>
                  <a:cubicBezTo>
                    <a:pt x="2" y="495"/>
                    <a:pt x="2" y="495"/>
                    <a:pt x="2" y="495"/>
                  </a:cubicBezTo>
                  <a:cubicBezTo>
                    <a:pt x="42" y="386"/>
                    <a:pt x="42" y="266"/>
                    <a:pt x="1" y="15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413" y="0"/>
                    <a:pt x="413" y="0"/>
                    <a:pt x="413" y="0"/>
                  </a:cubicBezTo>
                  <a:cubicBezTo>
                    <a:pt x="414" y="1"/>
                    <a:pt x="414" y="1"/>
                    <a:pt x="414" y="1"/>
                  </a:cubicBezTo>
                  <a:cubicBezTo>
                    <a:pt x="492" y="210"/>
                    <a:pt x="493" y="440"/>
                    <a:pt x="415" y="649"/>
                  </a:cubicBezTo>
                </a:path>
              </a:pathLst>
            </a:custGeom>
            <a:solidFill>
              <a:srgbClr val="667F6E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 pitchFamily="34" charset="-122"/>
              </a:endParaRPr>
            </a:p>
          </p:txBody>
        </p:sp>
        <p:sp>
          <p:nvSpPr>
            <p:cNvPr id="89" name="ïṥľïďe"/>
            <p:cNvSpPr/>
            <p:nvPr/>
          </p:nvSpPr>
          <p:spPr bwMode="auto">
            <a:xfrm>
              <a:off x="4820660" y="3206603"/>
              <a:ext cx="663120" cy="872378"/>
            </a:xfrm>
            <a:custGeom>
              <a:avLst/>
              <a:gdLst>
                <a:gd name="T0" fmla="*/ 492 w 492"/>
                <a:gd name="T1" fmla="*/ 492 h 647"/>
                <a:gd name="T2" fmla="*/ 79 w 492"/>
                <a:gd name="T3" fmla="*/ 647 h 647"/>
                <a:gd name="T4" fmla="*/ 78 w 492"/>
                <a:gd name="T5" fmla="*/ 646 h 647"/>
                <a:gd name="T6" fmla="*/ 77 w 492"/>
                <a:gd name="T7" fmla="*/ 0 h 647"/>
                <a:gd name="T8" fmla="*/ 491 w 492"/>
                <a:gd name="T9" fmla="*/ 153 h 647"/>
                <a:gd name="T10" fmla="*/ 491 w 492"/>
                <a:gd name="T11" fmla="*/ 491 h 647"/>
                <a:gd name="T12" fmla="*/ 492 w 492"/>
                <a:gd name="T13" fmla="*/ 492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2" h="647">
                  <a:moveTo>
                    <a:pt x="492" y="492"/>
                  </a:moveTo>
                  <a:cubicBezTo>
                    <a:pt x="79" y="647"/>
                    <a:pt x="79" y="647"/>
                    <a:pt x="79" y="647"/>
                  </a:cubicBezTo>
                  <a:cubicBezTo>
                    <a:pt x="78" y="646"/>
                    <a:pt x="78" y="646"/>
                    <a:pt x="78" y="646"/>
                  </a:cubicBezTo>
                  <a:cubicBezTo>
                    <a:pt x="0" y="438"/>
                    <a:pt x="0" y="208"/>
                    <a:pt x="77" y="0"/>
                  </a:cubicBezTo>
                  <a:cubicBezTo>
                    <a:pt x="491" y="153"/>
                    <a:pt x="491" y="153"/>
                    <a:pt x="491" y="153"/>
                  </a:cubicBezTo>
                  <a:cubicBezTo>
                    <a:pt x="450" y="262"/>
                    <a:pt x="451" y="382"/>
                    <a:pt x="491" y="491"/>
                  </a:cubicBezTo>
                  <a:cubicBezTo>
                    <a:pt x="492" y="492"/>
                    <a:pt x="492" y="492"/>
                    <a:pt x="492" y="492"/>
                  </a:cubicBezTo>
                </a:path>
              </a:pathLst>
            </a:custGeom>
            <a:solidFill>
              <a:srgbClr val="667F6E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 pitchFamily="34" charset="-122"/>
              </a:endParaRPr>
            </a:p>
          </p:txBody>
        </p:sp>
        <p:sp>
          <p:nvSpPr>
            <p:cNvPr id="90" name="îşlîdè"/>
            <p:cNvSpPr/>
            <p:nvPr/>
          </p:nvSpPr>
          <p:spPr bwMode="auto">
            <a:xfrm>
              <a:off x="6503203" y="1922780"/>
              <a:ext cx="1302204" cy="1302204"/>
            </a:xfrm>
            <a:custGeom>
              <a:avLst/>
              <a:gdLst>
                <a:gd name="T0" fmla="*/ 362 w 966"/>
                <a:gd name="T1" fmla="*/ 965 h 965"/>
                <a:gd name="T2" fmla="*/ 0 w 966"/>
                <a:gd name="T3" fmla="*/ 606 h 965"/>
                <a:gd name="T4" fmla="*/ 274 w 966"/>
                <a:gd name="T5" fmla="*/ 0 h 965"/>
                <a:gd name="T6" fmla="*/ 966 w 966"/>
                <a:gd name="T7" fmla="*/ 687 h 965"/>
                <a:gd name="T8" fmla="*/ 362 w 966"/>
                <a:gd name="T9" fmla="*/ 965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6" h="965">
                  <a:moveTo>
                    <a:pt x="362" y="965"/>
                  </a:moveTo>
                  <a:cubicBezTo>
                    <a:pt x="289" y="806"/>
                    <a:pt x="160" y="678"/>
                    <a:pt x="0" y="606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580" y="138"/>
                    <a:pt x="826" y="383"/>
                    <a:pt x="966" y="687"/>
                  </a:cubicBezTo>
                  <a:cubicBezTo>
                    <a:pt x="362" y="965"/>
                    <a:pt x="362" y="965"/>
                    <a:pt x="362" y="965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1" name="iśḷîďé"/>
            <p:cNvSpPr/>
            <p:nvPr/>
          </p:nvSpPr>
          <p:spPr bwMode="auto">
            <a:xfrm>
              <a:off x="4380937" y="1928436"/>
              <a:ext cx="1302204" cy="1303617"/>
            </a:xfrm>
            <a:custGeom>
              <a:avLst/>
              <a:gdLst>
                <a:gd name="T0" fmla="*/ 606 w 965"/>
                <a:gd name="T1" fmla="*/ 966 h 966"/>
                <a:gd name="T2" fmla="*/ 0 w 965"/>
                <a:gd name="T3" fmla="*/ 692 h 966"/>
                <a:gd name="T4" fmla="*/ 688 w 965"/>
                <a:gd name="T5" fmla="*/ 0 h 966"/>
                <a:gd name="T6" fmla="*/ 965 w 965"/>
                <a:gd name="T7" fmla="*/ 604 h 966"/>
                <a:gd name="T8" fmla="*/ 606 w 965"/>
                <a:gd name="T9" fmla="*/ 966 h 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5" h="966">
                  <a:moveTo>
                    <a:pt x="606" y="966"/>
                  </a:moveTo>
                  <a:cubicBezTo>
                    <a:pt x="0" y="692"/>
                    <a:pt x="0" y="692"/>
                    <a:pt x="0" y="692"/>
                  </a:cubicBezTo>
                  <a:cubicBezTo>
                    <a:pt x="139" y="386"/>
                    <a:pt x="383" y="140"/>
                    <a:pt x="688" y="0"/>
                  </a:cubicBezTo>
                  <a:cubicBezTo>
                    <a:pt x="965" y="604"/>
                    <a:pt x="965" y="604"/>
                    <a:pt x="965" y="604"/>
                  </a:cubicBezTo>
                  <a:cubicBezTo>
                    <a:pt x="806" y="677"/>
                    <a:pt x="678" y="806"/>
                    <a:pt x="606" y="966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2" name="íṡḷïdè"/>
            <p:cNvSpPr/>
            <p:nvPr/>
          </p:nvSpPr>
          <p:spPr bwMode="auto">
            <a:xfrm>
              <a:off x="5656277" y="2362503"/>
              <a:ext cx="872378" cy="664534"/>
            </a:xfrm>
            <a:custGeom>
              <a:avLst/>
              <a:gdLst>
                <a:gd name="T0" fmla="*/ 494 w 647"/>
                <a:gd name="T1" fmla="*/ 491 h 492"/>
                <a:gd name="T2" fmla="*/ 156 w 647"/>
                <a:gd name="T3" fmla="*/ 492 h 492"/>
                <a:gd name="T4" fmla="*/ 155 w 647"/>
                <a:gd name="T5" fmla="*/ 492 h 492"/>
                <a:gd name="T6" fmla="*/ 0 w 647"/>
                <a:gd name="T7" fmla="*/ 79 h 492"/>
                <a:gd name="T8" fmla="*/ 1 w 647"/>
                <a:gd name="T9" fmla="*/ 79 h 492"/>
                <a:gd name="T10" fmla="*/ 647 w 647"/>
                <a:gd name="T11" fmla="*/ 77 h 492"/>
                <a:gd name="T12" fmla="*/ 494 w 647"/>
                <a:gd name="T13" fmla="*/ 491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7" h="492">
                  <a:moveTo>
                    <a:pt x="494" y="491"/>
                  </a:moveTo>
                  <a:cubicBezTo>
                    <a:pt x="385" y="450"/>
                    <a:pt x="265" y="451"/>
                    <a:pt x="156" y="492"/>
                  </a:cubicBezTo>
                  <a:cubicBezTo>
                    <a:pt x="155" y="492"/>
                    <a:pt x="155" y="492"/>
                    <a:pt x="155" y="492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209" y="1"/>
                    <a:pt x="439" y="0"/>
                    <a:pt x="647" y="77"/>
                  </a:cubicBezTo>
                  <a:cubicBezTo>
                    <a:pt x="494" y="491"/>
                    <a:pt x="494" y="491"/>
                    <a:pt x="494" y="491"/>
                  </a:cubicBezTo>
                </a:path>
              </a:pathLst>
            </a:custGeom>
            <a:solidFill>
              <a:srgbClr val="181717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 pitchFamily="34" charset="-122"/>
              </a:endParaRPr>
            </a:p>
          </p:txBody>
        </p:sp>
        <p:sp>
          <p:nvSpPr>
            <p:cNvPr id="93" name="iṩḷîḓê"/>
            <p:cNvSpPr/>
            <p:nvPr/>
          </p:nvSpPr>
          <p:spPr>
            <a:xfrm>
              <a:off x="5603962" y="3169228"/>
              <a:ext cx="991146" cy="991146"/>
            </a:xfrm>
            <a:prstGeom prst="ellipse">
              <a:avLst/>
            </a:prstGeom>
            <a:solidFill>
              <a:srgbClr val="BC1B2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3005915" y="3243114"/>
            <a:ext cx="6185188" cy="526473"/>
            <a:chOff x="3020292" y="3435928"/>
            <a:chExt cx="6185188" cy="526473"/>
          </a:xfrm>
        </p:grpSpPr>
        <p:sp>
          <p:nvSpPr>
            <p:cNvPr id="95" name="矩形: 圆角 94"/>
            <p:cNvSpPr/>
            <p:nvPr/>
          </p:nvSpPr>
          <p:spPr>
            <a:xfrm>
              <a:off x="3020292" y="3435928"/>
              <a:ext cx="1413163" cy="526473"/>
            </a:xfrm>
            <a:prstGeom prst="roundRect">
              <a:avLst>
                <a:gd name="adj" fmla="val 50000"/>
              </a:avLst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96" name="矩形: 圆角 95"/>
            <p:cNvSpPr/>
            <p:nvPr/>
          </p:nvSpPr>
          <p:spPr>
            <a:xfrm>
              <a:off x="7792317" y="3435928"/>
              <a:ext cx="1413163" cy="526473"/>
            </a:xfrm>
            <a:prstGeom prst="roundRect">
              <a:avLst>
                <a:gd name="adj" fmla="val 50000"/>
              </a:avLst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97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965" y="2025868"/>
            <a:ext cx="2531560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5965" y="4457341"/>
            <a:ext cx="2531560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9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29895" y="2025868"/>
            <a:ext cx="2531560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0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29895" y="4457341"/>
            <a:ext cx="2531560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01" name="直接连接符 100"/>
          <p:cNvCxnSpPr/>
          <p:nvPr/>
        </p:nvCxnSpPr>
        <p:spPr>
          <a:xfrm>
            <a:off x="1318691" y="3506350"/>
            <a:ext cx="1579418" cy="0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/>
          <p:nvPr/>
        </p:nvCxnSpPr>
        <p:spPr>
          <a:xfrm>
            <a:off x="9382037" y="3506350"/>
            <a:ext cx="1579418" cy="0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iconfont-11432-4397104"/>
          <p:cNvSpPr>
            <a:spLocks noChangeAspect="1"/>
          </p:cNvSpPr>
          <p:nvPr/>
        </p:nvSpPr>
        <p:spPr>
          <a:xfrm>
            <a:off x="4769537" y="2172859"/>
            <a:ext cx="408146" cy="439622"/>
          </a:xfrm>
          <a:custGeom>
            <a:avLst/>
            <a:gdLst>
              <a:gd name="connsiteX0" fmla="*/ 195226 w 495208"/>
              <a:gd name="connsiteY0" fmla="*/ 381028 h 533400"/>
              <a:gd name="connsiteX1" fmla="*/ 385691 w 495208"/>
              <a:gd name="connsiteY1" fmla="*/ 381028 h 533400"/>
              <a:gd name="connsiteX2" fmla="*/ 409499 w 495208"/>
              <a:gd name="connsiteY2" fmla="*/ 404836 h 533400"/>
              <a:gd name="connsiteX3" fmla="*/ 385691 w 495208"/>
              <a:gd name="connsiteY3" fmla="*/ 428644 h 533400"/>
              <a:gd name="connsiteX4" fmla="*/ 195226 w 495208"/>
              <a:gd name="connsiteY4" fmla="*/ 428644 h 533400"/>
              <a:gd name="connsiteX5" fmla="*/ 171418 w 495208"/>
              <a:gd name="connsiteY5" fmla="*/ 404836 h 533400"/>
              <a:gd name="connsiteX6" fmla="*/ 195226 w 495208"/>
              <a:gd name="connsiteY6" fmla="*/ 381028 h 533400"/>
              <a:gd name="connsiteX7" fmla="*/ 195226 w 495208"/>
              <a:gd name="connsiteY7" fmla="*/ 242842 h 533400"/>
              <a:gd name="connsiteX8" fmla="*/ 385691 w 495208"/>
              <a:gd name="connsiteY8" fmla="*/ 242842 h 533400"/>
              <a:gd name="connsiteX9" fmla="*/ 409499 w 495208"/>
              <a:gd name="connsiteY9" fmla="*/ 266650 h 533400"/>
              <a:gd name="connsiteX10" fmla="*/ 385691 w 495208"/>
              <a:gd name="connsiteY10" fmla="*/ 290458 h 533400"/>
              <a:gd name="connsiteX11" fmla="*/ 195226 w 495208"/>
              <a:gd name="connsiteY11" fmla="*/ 290458 h 533400"/>
              <a:gd name="connsiteX12" fmla="*/ 171418 w 495208"/>
              <a:gd name="connsiteY12" fmla="*/ 266650 h 533400"/>
              <a:gd name="connsiteX13" fmla="*/ 195226 w 495208"/>
              <a:gd name="connsiteY13" fmla="*/ 242842 h 533400"/>
              <a:gd name="connsiteX14" fmla="*/ 195226 w 495208"/>
              <a:gd name="connsiteY14" fmla="*/ 104756 h 533400"/>
              <a:gd name="connsiteX15" fmla="*/ 385691 w 495208"/>
              <a:gd name="connsiteY15" fmla="*/ 104756 h 533400"/>
              <a:gd name="connsiteX16" fmla="*/ 409499 w 495208"/>
              <a:gd name="connsiteY16" fmla="*/ 128564 h 533400"/>
              <a:gd name="connsiteX17" fmla="*/ 385691 w 495208"/>
              <a:gd name="connsiteY17" fmla="*/ 152372 h 533400"/>
              <a:gd name="connsiteX18" fmla="*/ 195226 w 495208"/>
              <a:gd name="connsiteY18" fmla="*/ 152372 h 533400"/>
              <a:gd name="connsiteX19" fmla="*/ 171418 w 495208"/>
              <a:gd name="connsiteY19" fmla="*/ 128564 h 533400"/>
              <a:gd name="connsiteX20" fmla="*/ 195226 w 495208"/>
              <a:gd name="connsiteY20" fmla="*/ 104756 h 533400"/>
              <a:gd name="connsiteX21" fmla="*/ 71424 w 495208"/>
              <a:gd name="connsiteY21" fmla="*/ 47625 h 533400"/>
              <a:gd name="connsiteX22" fmla="*/ 47616 w 495208"/>
              <a:gd name="connsiteY22" fmla="*/ 71438 h 533400"/>
              <a:gd name="connsiteX23" fmla="*/ 47616 w 495208"/>
              <a:gd name="connsiteY23" fmla="*/ 461962 h 533400"/>
              <a:gd name="connsiteX24" fmla="*/ 71424 w 495208"/>
              <a:gd name="connsiteY24" fmla="*/ 485775 h 533400"/>
              <a:gd name="connsiteX25" fmla="*/ 423784 w 495208"/>
              <a:gd name="connsiteY25" fmla="*/ 485775 h 533400"/>
              <a:gd name="connsiteX26" fmla="*/ 447592 w 495208"/>
              <a:gd name="connsiteY26" fmla="*/ 461962 h 533400"/>
              <a:gd name="connsiteX27" fmla="*/ 447592 w 495208"/>
              <a:gd name="connsiteY27" fmla="*/ 71438 h 533400"/>
              <a:gd name="connsiteX28" fmla="*/ 423784 w 495208"/>
              <a:gd name="connsiteY28" fmla="*/ 47625 h 533400"/>
              <a:gd name="connsiteX29" fmla="*/ 41664 w 495208"/>
              <a:gd name="connsiteY29" fmla="*/ 0 h 533400"/>
              <a:gd name="connsiteX30" fmla="*/ 453544 w 495208"/>
              <a:gd name="connsiteY30" fmla="*/ 0 h 533400"/>
              <a:gd name="connsiteX31" fmla="*/ 495208 w 495208"/>
              <a:gd name="connsiteY31" fmla="*/ 41672 h 533400"/>
              <a:gd name="connsiteX32" fmla="*/ 495208 w 495208"/>
              <a:gd name="connsiteY32" fmla="*/ 491728 h 533400"/>
              <a:gd name="connsiteX33" fmla="*/ 453544 w 495208"/>
              <a:gd name="connsiteY33" fmla="*/ 533400 h 533400"/>
              <a:gd name="connsiteX34" fmla="*/ 41664 w 495208"/>
              <a:gd name="connsiteY34" fmla="*/ 533400 h 533400"/>
              <a:gd name="connsiteX35" fmla="*/ 0 w 495208"/>
              <a:gd name="connsiteY35" fmla="*/ 491728 h 533400"/>
              <a:gd name="connsiteX36" fmla="*/ 0 w 495208"/>
              <a:gd name="connsiteY36" fmla="*/ 41672 h 533400"/>
              <a:gd name="connsiteX37" fmla="*/ 41664 w 495208"/>
              <a:gd name="connsiteY37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95208" h="533400">
                <a:moveTo>
                  <a:pt x="195226" y="381028"/>
                </a:moveTo>
                <a:lnTo>
                  <a:pt x="385691" y="381028"/>
                </a:lnTo>
                <a:cubicBezTo>
                  <a:pt x="398833" y="381028"/>
                  <a:pt x="409499" y="391694"/>
                  <a:pt x="409499" y="404836"/>
                </a:cubicBezTo>
                <a:cubicBezTo>
                  <a:pt x="409499" y="417978"/>
                  <a:pt x="398833" y="428644"/>
                  <a:pt x="385691" y="428644"/>
                </a:cubicBezTo>
                <a:lnTo>
                  <a:pt x="195226" y="428644"/>
                </a:lnTo>
                <a:cubicBezTo>
                  <a:pt x="182084" y="428644"/>
                  <a:pt x="171418" y="417978"/>
                  <a:pt x="171418" y="404836"/>
                </a:cubicBezTo>
                <a:cubicBezTo>
                  <a:pt x="171418" y="391694"/>
                  <a:pt x="182084" y="381028"/>
                  <a:pt x="195226" y="381028"/>
                </a:cubicBezTo>
                <a:close/>
                <a:moveTo>
                  <a:pt x="195226" y="242842"/>
                </a:moveTo>
                <a:lnTo>
                  <a:pt x="385691" y="242842"/>
                </a:lnTo>
                <a:cubicBezTo>
                  <a:pt x="398833" y="242842"/>
                  <a:pt x="409499" y="253508"/>
                  <a:pt x="409499" y="266650"/>
                </a:cubicBezTo>
                <a:cubicBezTo>
                  <a:pt x="409499" y="279792"/>
                  <a:pt x="398833" y="290458"/>
                  <a:pt x="385691" y="290458"/>
                </a:cubicBezTo>
                <a:lnTo>
                  <a:pt x="195226" y="290458"/>
                </a:lnTo>
                <a:cubicBezTo>
                  <a:pt x="182084" y="290458"/>
                  <a:pt x="171418" y="279792"/>
                  <a:pt x="171418" y="266650"/>
                </a:cubicBezTo>
                <a:cubicBezTo>
                  <a:pt x="171418" y="253508"/>
                  <a:pt x="182084" y="242842"/>
                  <a:pt x="195226" y="242842"/>
                </a:cubicBezTo>
                <a:close/>
                <a:moveTo>
                  <a:pt x="195226" y="104756"/>
                </a:moveTo>
                <a:lnTo>
                  <a:pt x="385691" y="104756"/>
                </a:lnTo>
                <a:cubicBezTo>
                  <a:pt x="398833" y="104756"/>
                  <a:pt x="409499" y="115422"/>
                  <a:pt x="409499" y="128564"/>
                </a:cubicBezTo>
                <a:cubicBezTo>
                  <a:pt x="409499" y="141706"/>
                  <a:pt x="398833" y="152372"/>
                  <a:pt x="385691" y="152372"/>
                </a:cubicBezTo>
                <a:lnTo>
                  <a:pt x="195226" y="152372"/>
                </a:lnTo>
                <a:cubicBezTo>
                  <a:pt x="182084" y="152372"/>
                  <a:pt x="171418" y="141706"/>
                  <a:pt x="171418" y="128564"/>
                </a:cubicBezTo>
                <a:cubicBezTo>
                  <a:pt x="171418" y="115422"/>
                  <a:pt x="182084" y="104756"/>
                  <a:pt x="195226" y="104756"/>
                </a:cubicBezTo>
                <a:close/>
                <a:moveTo>
                  <a:pt x="71424" y="47625"/>
                </a:moveTo>
                <a:cubicBezTo>
                  <a:pt x="58282" y="47625"/>
                  <a:pt x="47616" y="58293"/>
                  <a:pt x="47616" y="71438"/>
                </a:cubicBezTo>
                <a:lnTo>
                  <a:pt x="47616" y="461962"/>
                </a:lnTo>
                <a:cubicBezTo>
                  <a:pt x="47616" y="475107"/>
                  <a:pt x="58282" y="485775"/>
                  <a:pt x="71424" y="485775"/>
                </a:cubicBezTo>
                <a:lnTo>
                  <a:pt x="423784" y="485775"/>
                </a:lnTo>
                <a:cubicBezTo>
                  <a:pt x="436926" y="485775"/>
                  <a:pt x="447592" y="475107"/>
                  <a:pt x="447592" y="461962"/>
                </a:cubicBezTo>
                <a:lnTo>
                  <a:pt x="447592" y="71438"/>
                </a:lnTo>
                <a:cubicBezTo>
                  <a:pt x="447592" y="58293"/>
                  <a:pt x="436926" y="47625"/>
                  <a:pt x="423784" y="47625"/>
                </a:cubicBezTo>
                <a:close/>
                <a:moveTo>
                  <a:pt x="41664" y="0"/>
                </a:moveTo>
                <a:lnTo>
                  <a:pt x="453544" y="0"/>
                </a:lnTo>
                <a:cubicBezTo>
                  <a:pt x="476543" y="0"/>
                  <a:pt x="495208" y="18669"/>
                  <a:pt x="495208" y="41672"/>
                </a:cubicBezTo>
                <a:lnTo>
                  <a:pt x="495208" y="491728"/>
                </a:lnTo>
                <a:cubicBezTo>
                  <a:pt x="495208" y="514731"/>
                  <a:pt x="476543" y="533400"/>
                  <a:pt x="453544" y="533400"/>
                </a:cubicBezTo>
                <a:lnTo>
                  <a:pt x="41664" y="533400"/>
                </a:lnTo>
                <a:cubicBezTo>
                  <a:pt x="18666" y="533400"/>
                  <a:pt x="0" y="514731"/>
                  <a:pt x="0" y="491728"/>
                </a:cubicBezTo>
                <a:lnTo>
                  <a:pt x="0" y="41672"/>
                </a:lnTo>
                <a:cubicBezTo>
                  <a:pt x="0" y="18669"/>
                  <a:pt x="18666" y="0"/>
                  <a:pt x="4166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04" name="iconfont-10499-5121525"/>
          <p:cNvSpPr>
            <a:spLocks noChangeAspect="1"/>
          </p:cNvSpPr>
          <p:nvPr/>
        </p:nvSpPr>
        <p:spPr>
          <a:xfrm>
            <a:off x="7009155" y="4407833"/>
            <a:ext cx="479210" cy="421590"/>
          </a:xfrm>
          <a:custGeom>
            <a:avLst/>
            <a:gdLst>
              <a:gd name="T0" fmla="*/ 9125 w 11208"/>
              <a:gd name="T1" fmla="*/ 4533 h 9861"/>
              <a:gd name="T2" fmla="*/ 4287 w 11208"/>
              <a:gd name="T3" fmla="*/ 4533 h 9861"/>
              <a:gd name="T4" fmla="*/ 4022 w 11208"/>
              <a:gd name="T5" fmla="*/ 4798 h 9861"/>
              <a:gd name="T6" fmla="*/ 4287 w 11208"/>
              <a:gd name="T7" fmla="*/ 5063 h 9861"/>
              <a:gd name="T8" fmla="*/ 9125 w 11208"/>
              <a:gd name="T9" fmla="*/ 5063 h 9861"/>
              <a:gd name="T10" fmla="*/ 9390 w 11208"/>
              <a:gd name="T11" fmla="*/ 4798 h 9861"/>
              <a:gd name="T12" fmla="*/ 9125 w 11208"/>
              <a:gd name="T13" fmla="*/ 4533 h 9861"/>
              <a:gd name="T14" fmla="*/ 9125 w 11208"/>
              <a:gd name="T15" fmla="*/ 6759 h 9861"/>
              <a:gd name="T16" fmla="*/ 4287 w 11208"/>
              <a:gd name="T17" fmla="*/ 6759 h 9861"/>
              <a:gd name="T18" fmla="*/ 4022 w 11208"/>
              <a:gd name="T19" fmla="*/ 7024 h 9861"/>
              <a:gd name="T20" fmla="*/ 4287 w 11208"/>
              <a:gd name="T21" fmla="*/ 7289 h 9861"/>
              <a:gd name="T22" fmla="*/ 9125 w 11208"/>
              <a:gd name="T23" fmla="*/ 7289 h 9861"/>
              <a:gd name="T24" fmla="*/ 9390 w 11208"/>
              <a:gd name="T25" fmla="*/ 7024 h 9861"/>
              <a:gd name="T26" fmla="*/ 9125 w 11208"/>
              <a:gd name="T27" fmla="*/ 6759 h 9861"/>
              <a:gd name="T28" fmla="*/ 10514 w 11208"/>
              <a:gd name="T29" fmla="*/ 1614 h 9861"/>
              <a:gd name="T30" fmla="*/ 7043 w 11208"/>
              <a:gd name="T31" fmla="*/ 1614 h 9861"/>
              <a:gd name="T32" fmla="*/ 6982 w 11208"/>
              <a:gd name="T33" fmla="*/ 1450 h 9861"/>
              <a:gd name="T34" fmla="*/ 5185 w 11208"/>
              <a:gd name="T35" fmla="*/ 0 h 9861"/>
              <a:gd name="T36" fmla="*/ 694 w 11208"/>
              <a:gd name="T37" fmla="*/ 0 h 9861"/>
              <a:gd name="T38" fmla="*/ 0 w 11208"/>
              <a:gd name="T39" fmla="*/ 674 h 9861"/>
              <a:gd name="T40" fmla="*/ 0 w 11208"/>
              <a:gd name="T41" fmla="*/ 9188 h 9861"/>
              <a:gd name="T42" fmla="*/ 694 w 11208"/>
              <a:gd name="T43" fmla="*/ 9861 h 9861"/>
              <a:gd name="T44" fmla="*/ 10514 w 11208"/>
              <a:gd name="T45" fmla="*/ 9861 h 9861"/>
              <a:gd name="T46" fmla="*/ 11208 w 11208"/>
              <a:gd name="T47" fmla="*/ 9188 h 9861"/>
              <a:gd name="T48" fmla="*/ 11208 w 11208"/>
              <a:gd name="T49" fmla="*/ 2288 h 9861"/>
              <a:gd name="T50" fmla="*/ 10514 w 11208"/>
              <a:gd name="T51" fmla="*/ 1614 h 9861"/>
              <a:gd name="T52" fmla="*/ 694 w 11208"/>
              <a:gd name="T53" fmla="*/ 981 h 9861"/>
              <a:gd name="T54" fmla="*/ 1654 w 11208"/>
              <a:gd name="T55" fmla="*/ 532 h 9861"/>
              <a:gd name="T56" fmla="*/ 4430 w 11208"/>
              <a:gd name="T57" fmla="*/ 532 h 9861"/>
              <a:gd name="T58" fmla="*/ 6145 w 11208"/>
              <a:gd name="T59" fmla="*/ 1186 h 9861"/>
              <a:gd name="T60" fmla="*/ 6309 w 11208"/>
              <a:gd name="T61" fmla="*/ 1595 h 9861"/>
              <a:gd name="T62" fmla="*/ 694 w 11208"/>
              <a:gd name="T63" fmla="*/ 1595 h 9861"/>
              <a:gd name="T64" fmla="*/ 694 w 11208"/>
              <a:gd name="T65" fmla="*/ 981 h 9861"/>
              <a:gd name="T66" fmla="*/ 10554 w 11208"/>
              <a:gd name="T67" fmla="*/ 8453 h 9861"/>
              <a:gd name="T68" fmla="*/ 9635 w 11208"/>
              <a:gd name="T69" fmla="*/ 9249 h 9861"/>
              <a:gd name="T70" fmla="*/ 1613 w 11208"/>
              <a:gd name="T71" fmla="*/ 9249 h 9861"/>
              <a:gd name="T72" fmla="*/ 694 w 11208"/>
              <a:gd name="T73" fmla="*/ 8330 h 9861"/>
              <a:gd name="T74" fmla="*/ 694 w 11208"/>
              <a:gd name="T75" fmla="*/ 2246 h 9861"/>
              <a:gd name="T76" fmla="*/ 9799 w 11208"/>
              <a:gd name="T77" fmla="*/ 2246 h 9861"/>
              <a:gd name="T78" fmla="*/ 10554 w 11208"/>
              <a:gd name="T79" fmla="*/ 3165 h 9861"/>
              <a:gd name="T80" fmla="*/ 10554 w 11208"/>
              <a:gd name="T81" fmla="*/ 8453 h 9861"/>
              <a:gd name="T82" fmla="*/ 1816 w 11208"/>
              <a:gd name="T83" fmla="*/ 4329 h 9861"/>
              <a:gd name="T84" fmla="*/ 2674 w 11208"/>
              <a:gd name="T85" fmla="*/ 4329 h 9861"/>
              <a:gd name="T86" fmla="*/ 2674 w 11208"/>
              <a:gd name="T87" fmla="*/ 5186 h 9861"/>
              <a:gd name="T88" fmla="*/ 1816 w 11208"/>
              <a:gd name="T89" fmla="*/ 5186 h 9861"/>
              <a:gd name="T90" fmla="*/ 1816 w 11208"/>
              <a:gd name="T91" fmla="*/ 4329 h 9861"/>
              <a:gd name="T92" fmla="*/ 1816 w 11208"/>
              <a:gd name="T93" fmla="*/ 6595 h 9861"/>
              <a:gd name="T94" fmla="*/ 2674 w 11208"/>
              <a:gd name="T95" fmla="*/ 6595 h 9861"/>
              <a:gd name="T96" fmla="*/ 2674 w 11208"/>
              <a:gd name="T97" fmla="*/ 7453 h 9861"/>
              <a:gd name="T98" fmla="*/ 1816 w 11208"/>
              <a:gd name="T99" fmla="*/ 7453 h 9861"/>
              <a:gd name="T100" fmla="*/ 1816 w 11208"/>
              <a:gd name="T101" fmla="*/ 6595 h 9861"/>
              <a:gd name="T102" fmla="*/ 1816 w 11208"/>
              <a:gd name="T103" fmla="*/ 6595 h 9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8" h="9861">
                <a:moveTo>
                  <a:pt x="9125" y="4533"/>
                </a:moveTo>
                <a:lnTo>
                  <a:pt x="4287" y="4533"/>
                </a:lnTo>
                <a:cubicBezTo>
                  <a:pt x="4144" y="4533"/>
                  <a:pt x="4022" y="4655"/>
                  <a:pt x="4022" y="4798"/>
                </a:cubicBezTo>
                <a:cubicBezTo>
                  <a:pt x="4022" y="4940"/>
                  <a:pt x="4144" y="5063"/>
                  <a:pt x="4287" y="5063"/>
                </a:cubicBezTo>
                <a:lnTo>
                  <a:pt x="9125" y="5063"/>
                </a:lnTo>
                <a:cubicBezTo>
                  <a:pt x="9268" y="5063"/>
                  <a:pt x="9390" y="4940"/>
                  <a:pt x="9390" y="4798"/>
                </a:cubicBezTo>
                <a:cubicBezTo>
                  <a:pt x="9390" y="4635"/>
                  <a:pt x="9268" y="4533"/>
                  <a:pt x="9125" y="4533"/>
                </a:cubicBezTo>
                <a:close/>
                <a:moveTo>
                  <a:pt x="9125" y="6759"/>
                </a:moveTo>
                <a:lnTo>
                  <a:pt x="4287" y="6759"/>
                </a:lnTo>
                <a:cubicBezTo>
                  <a:pt x="4144" y="6759"/>
                  <a:pt x="4022" y="6881"/>
                  <a:pt x="4022" y="7024"/>
                </a:cubicBezTo>
                <a:cubicBezTo>
                  <a:pt x="4022" y="7166"/>
                  <a:pt x="4144" y="7289"/>
                  <a:pt x="4287" y="7289"/>
                </a:cubicBezTo>
                <a:lnTo>
                  <a:pt x="9125" y="7289"/>
                </a:lnTo>
                <a:cubicBezTo>
                  <a:pt x="9268" y="7289"/>
                  <a:pt x="9390" y="7166"/>
                  <a:pt x="9390" y="7024"/>
                </a:cubicBezTo>
                <a:cubicBezTo>
                  <a:pt x="9390" y="6881"/>
                  <a:pt x="9268" y="6759"/>
                  <a:pt x="9125" y="6759"/>
                </a:cubicBezTo>
                <a:close/>
                <a:moveTo>
                  <a:pt x="10514" y="1614"/>
                </a:moveTo>
                <a:lnTo>
                  <a:pt x="7043" y="1614"/>
                </a:lnTo>
                <a:lnTo>
                  <a:pt x="6982" y="1450"/>
                </a:lnTo>
                <a:cubicBezTo>
                  <a:pt x="6573" y="306"/>
                  <a:pt x="5777" y="21"/>
                  <a:pt x="5185" y="0"/>
                </a:cubicBezTo>
                <a:lnTo>
                  <a:pt x="694" y="0"/>
                </a:lnTo>
                <a:cubicBezTo>
                  <a:pt x="307" y="0"/>
                  <a:pt x="0" y="306"/>
                  <a:pt x="0" y="674"/>
                </a:cubicBezTo>
                <a:lnTo>
                  <a:pt x="0" y="9188"/>
                </a:lnTo>
                <a:cubicBezTo>
                  <a:pt x="0" y="9555"/>
                  <a:pt x="307" y="9861"/>
                  <a:pt x="694" y="9861"/>
                </a:cubicBezTo>
                <a:lnTo>
                  <a:pt x="10514" y="9861"/>
                </a:lnTo>
                <a:cubicBezTo>
                  <a:pt x="10902" y="9861"/>
                  <a:pt x="11208" y="9555"/>
                  <a:pt x="11208" y="9188"/>
                </a:cubicBezTo>
                <a:lnTo>
                  <a:pt x="11208" y="2288"/>
                </a:lnTo>
                <a:cubicBezTo>
                  <a:pt x="11208" y="1920"/>
                  <a:pt x="10902" y="1614"/>
                  <a:pt x="10514" y="1614"/>
                </a:cubicBezTo>
                <a:close/>
                <a:moveTo>
                  <a:pt x="694" y="981"/>
                </a:moveTo>
                <a:cubicBezTo>
                  <a:pt x="694" y="450"/>
                  <a:pt x="878" y="532"/>
                  <a:pt x="1654" y="532"/>
                </a:cubicBezTo>
                <a:lnTo>
                  <a:pt x="4430" y="532"/>
                </a:lnTo>
                <a:cubicBezTo>
                  <a:pt x="5614" y="532"/>
                  <a:pt x="5920" y="797"/>
                  <a:pt x="6145" y="1186"/>
                </a:cubicBezTo>
                <a:lnTo>
                  <a:pt x="6309" y="1595"/>
                </a:lnTo>
                <a:lnTo>
                  <a:pt x="694" y="1595"/>
                </a:lnTo>
                <a:lnTo>
                  <a:pt x="694" y="981"/>
                </a:lnTo>
                <a:close/>
                <a:moveTo>
                  <a:pt x="10554" y="8453"/>
                </a:moveTo>
                <a:cubicBezTo>
                  <a:pt x="10554" y="9229"/>
                  <a:pt x="10289" y="9249"/>
                  <a:pt x="9635" y="9249"/>
                </a:cubicBezTo>
                <a:lnTo>
                  <a:pt x="1613" y="9249"/>
                </a:lnTo>
                <a:cubicBezTo>
                  <a:pt x="816" y="9249"/>
                  <a:pt x="694" y="9188"/>
                  <a:pt x="694" y="8330"/>
                </a:cubicBezTo>
                <a:lnTo>
                  <a:pt x="694" y="2246"/>
                </a:lnTo>
                <a:lnTo>
                  <a:pt x="9799" y="2246"/>
                </a:lnTo>
                <a:cubicBezTo>
                  <a:pt x="10657" y="2246"/>
                  <a:pt x="10554" y="2573"/>
                  <a:pt x="10554" y="3165"/>
                </a:cubicBezTo>
                <a:lnTo>
                  <a:pt x="10554" y="8453"/>
                </a:lnTo>
                <a:close/>
                <a:moveTo>
                  <a:pt x="1816" y="4329"/>
                </a:moveTo>
                <a:lnTo>
                  <a:pt x="2674" y="4329"/>
                </a:lnTo>
                <a:lnTo>
                  <a:pt x="2674" y="5186"/>
                </a:lnTo>
                <a:lnTo>
                  <a:pt x="1816" y="5186"/>
                </a:lnTo>
                <a:lnTo>
                  <a:pt x="1816" y="4329"/>
                </a:lnTo>
                <a:close/>
                <a:moveTo>
                  <a:pt x="1816" y="6595"/>
                </a:moveTo>
                <a:lnTo>
                  <a:pt x="2674" y="6595"/>
                </a:lnTo>
                <a:lnTo>
                  <a:pt x="2674" y="7453"/>
                </a:lnTo>
                <a:lnTo>
                  <a:pt x="1816" y="7453"/>
                </a:lnTo>
                <a:lnTo>
                  <a:pt x="1816" y="6595"/>
                </a:lnTo>
                <a:close/>
                <a:moveTo>
                  <a:pt x="1816" y="659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05" name="iconfont-11253-5330626"/>
          <p:cNvSpPr>
            <a:spLocks noChangeAspect="1"/>
          </p:cNvSpPr>
          <p:nvPr/>
        </p:nvSpPr>
        <p:spPr>
          <a:xfrm>
            <a:off x="7022871" y="2238679"/>
            <a:ext cx="450400" cy="353959"/>
          </a:xfrm>
          <a:custGeom>
            <a:avLst/>
            <a:gdLst>
              <a:gd name="T0" fmla="*/ 2143 w 10001"/>
              <a:gd name="T1" fmla="*/ 1073 h 7859"/>
              <a:gd name="T2" fmla="*/ 1071 w 10001"/>
              <a:gd name="T3" fmla="*/ 2145 h 7859"/>
              <a:gd name="T4" fmla="*/ 0 w 10001"/>
              <a:gd name="T5" fmla="*/ 1073 h 7859"/>
              <a:gd name="T6" fmla="*/ 1072 w 10001"/>
              <a:gd name="T7" fmla="*/ 0 h 7859"/>
              <a:gd name="T8" fmla="*/ 1831 w 10001"/>
              <a:gd name="T9" fmla="*/ 3170 h 7859"/>
              <a:gd name="T10" fmla="*/ 1831 w 10001"/>
              <a:gd name="T11" fmla="*/ 4690 h 7859"/>
              <a:gd name="T12" fmla="*/ 311 w 10001"/>
              <a:gd name="T13" fmla="*/ 4690 h 7859"/>
              <a:gd name="T14" fmla="*/ 312 w 10001"/>
              <a:gd name="T15" fmla="*/ 3170 h 7859"/>
              <a:gd name="T16" fmla="*/ 1831 w 10001"/>
              <a:gd name="T17" fmla="*/ 3170 h 7859"/>
              <a:gd name="T18" fmla="*/ 2143 w 10001"/>
              <a:gd name="T19" fmla="*/ 6786 h 7859"/>
              <a:gd name="T20" fmla="*/ 1071 w 10001"/>
              <a:gd name="T21" fmla="*/ 7859 h 7859"/>
              <a:gd name="T22" fmla="*/ 0 w 10001"/>
              <a:gd name="T23" fmla="*/ 6786 h 7859"/>
              <a:gd name="T24" fmla="*/ 1072 w 10001"/>
              <a:gd name="T25" fmla="*/ 5714 h 7859"/>
              <a:gd name="T26" fmla="*/ 10001 w 10001"/>
              <a:gd name="T27" fmla="*/ 537 h 7859"/>
              <a:gd name="T28" fmla="*/ 9949 w 10001"/>
              <a:gd name="T29" fmla="*/ 1733 h 7859"/>
              <a:gd name="T30" fmla="*/ 3036 w 10001"/>
              <a:gd name="T31" fmla="*/ 1785 h 7859"/>
              <a:gd name="T32" fmla="*/ 2859 w 10001"/>
              <a:gd name="T33" fmla="*/ 1608 h 7859"/>
              <a:gd name="T34" fmla="*/ 2911 w 10001"/>
              <a:gd name="T35" fmla="*/ 412 h 7859"/>
              <a:gd name="T36" fmla="*/ 9822 w 10001"/>
              <a:gd name="T37" fmla="*/ 359 h 7859"/>
              <a:gd name="T38" fmla="*/ 10001 w 10001"/>
              <a:gd name="T39" fmla="*/ 537 h 7859"/>
              <a:gd name="T40" fmla="*/ 10001 w 10001"/>
              <a:gd name="T41" fmla="*/ 4464 h 7859"/>
              <a:gd name="T42" fmla="*/ 9824 w 10001"/>
              <a:gd name="T43" fmla="*/ 4642 h 7859"/>
              <a:gd name="T44" fmla="*/ 2911 w 10001"/>
              <a:gd name="T45" fmla="*/ 4589 h 7859"/>
              <a:gd name="T46" fmla="*/ 2859 w 10001"/>
              <a:gd name="T47" fmla="*/ 3393 h 7859"/>
              <a:gd name="T48" fmla="*/ 3036 w 10001"/>
              <a:gd name="T49" fmla="*/ 3215 h 7859"/>
              <a:gd name="T50" fmla="*/ 9947 w 10001"/>
              <a:gd name="T51" fmla="*/ 3268 h 7859"/>
              <a:gd name="T52" fmla="*/ 10001 w 10001"/>
              <a:gd name="T53" fmla="*/ 6250 h 7859"/>
              <a:gd name="T54" fmla="*/ 9949 w 10001"/>
              <a:gd name="T55" fmla="*/ 7447 h 7859"/>
              <a:gd name="T56" fmla="*/ 3036 w 10001"/>
              <a:gd name="T57" fmla="*/ 7499 h 7859"/>
              <a:gd name="T58" fmla="*/ 2859 w 10001"/>
              <a:gd name="T59" fmla="*/ 7322 h 7859"/>
              <a:gd name="T60" fmla="*/ 2911 w 10001"/>
              <a:gd name="T61" fmla="*/ 6125 h 7859"/>
              <a:gd name="T62" fmla="*/ 9822 w 10001"/>
              <a:gd name="T63" fmla="*/ 6073 h 7859"/>
              <a:gd name="T64" fmla="*/ 10001 w 10001"/>
              <a:gd name="T65" fmla="*/ 6250 h 7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001" h="7859">
                <a:moveTo>
                  <a:pt x="1831" y="313"/>
                </a:moveTo>
                <a:cubicBezTo>
                  <a:pt x="2039" y="521"/>
                  <a:pt x="2143" y="774"/>
                  <a:pt x="2143" y="1073"/>
                </a:cubicBezTo>
                <a:cubicBezTo>
                  <a:pt x="2143" y="1370"/>
                  <a:pt x="2039" y="1623"/>
                  <a:pt x="1831" y="1833"/>
                </a:cubicBezTo>
                <a:cubicBezTo>
                  <a:pt x="1622" y="2042"/>
                  <a:pt x="1370" y="2145"/>
                  <a:pt x="1071" y="2145"/>
                </a:cubicBezTo>
                <a:cubicBezTo>
                  <a:pt x="772" y="2145"/>
                  <a:pt x="521" y="2040"/>
                  <a:pt x="311" y="1833"/>
                </a:cubicBezTo>
                <a:cubicBezTo>
                  <a:pt x="103" y="1624"/>
                  <a:pt x="0" y="1372"/>
                  <a:pt x="0" y="1073"/>
                </a:cubicBezTo>
                <a:cubicBezTo>
                  <a:pt x="0" y="775"/>
                  <a:pt x="105" y="523"/>
                  <a:pt x="312" y="313"/>
                </a:cubicBezTo>
                <a:cubicBezTo>
                  <a:pt x="520" y="105"/>
                  <a:pt x="773" y="0"/>
                  <a:pt x="1072" y="0"/>
                </a:cubicBezTo>
                <a:cubicBezTo>
                  <a:pt x="1370" y="0"/>
                  <a:pt x="1623" y="104"/>
                  <a:pt x="1831" y="313"/>
                </a:cubicBezTo>
                <a:close/>
                <a:moveTo>
                  <a:pt x="1831" y="3170"/>
                </a:moveTo>
                <a:cubicBezTo>
                  <a:pt x="2039" y="3379"/>
                  <a:pt x="2143" y="3631"/>
                  <a:pt x="2143" y="3930"/>
                </a:cubicBezTo>
                <a:cubicBezTo>
                  <a:pt x="2143" y="4228"/>
                  <a:pt x="2039" y="4480"/>
                  <a:pt x="1831" y="4690"/>
                </a:cubicBezTo>
                <a:cubicBezTo>
                  <a:pt x="1622" y="4899"/>
                  <a:pt x="1370" y="5003"/>
                  <a:pt x="1071" y="5003"/>
                </a:cubicBezTo>
                <a:cubicBezTo>
                  <a:pt x="772" y="5003"/>
                  <a:pt x="521" y="4898"/>
                  <a:pt x="311" y="4690"/>
                </a:cubicBezTo>
                <a:cubicBezTo>
                  <a:pt x="103" y="4481"/>
                  <a:pt x="0" y="4228"/>
                  <a:pt x="0" y="3930"/>
                </a:cubicBezTo>
                <a:cubicBezTo>
                  <a:pt x="0" y="3633"/>
                  <a:pt x="105" y="3380"/>
                  <a:pt x="312" y="3170"/>
                </a:cubicBezTo>
                <a:cubicBezTo>
                  <a:pt x="520" y="2963"/>
                  <a:pt x="773" y="2858"/>
                  <a:pt x="1072" y="2858"/>
                </a:cubicBezTo>
                <a:cubicBezTo>
                  <a:pt x="1370" y="2858"/>
                  <a:pt x="1623" y="2961"/>
                  <a:pt x="1831" y="3170"/>
                </a:cubicBezTo>
                <a:close/>
                <a:moveTo>
                  <a:pt x="1831" y="6027"/>
                </a:moveTo>
                <a:cubicBezTo>
                  <a:pt x="2039" y="6235"/>
                  <a:pt x="2143" y="6488"/>
                  <a:pt x="2143" y="6786"/>
                </a:cubicBezTo>
                <a:cubicBezTo>
                  <a:pt x="2143" y="7085"/>
                  <a:pt x="2039" y="7336"/>
                  <a:pt x="1831" y="7546"/>
                </a:cubicBezTo>
                <a:cubicBezTo>
                  <a:pt x="1622" y="7754"/>
                  <a:pt x="1370" y="7859"/>
                  <a:pt x="1071" y="7859"/>
                </a:cubicBezTo>
                <a:cubicBezTo>
                  <a:pt x="772" y="7859"/>
                  <a:pt x="521" y="7754"/>
                  <a:pt x="311" y="7546"/>
                </a:cubicBezTo>
                <a:cubicBezTo>
                  <a:pt x="103" y="7338"/>
                  <a:pt x="0" y="7084"/>
                  <a:pt x="0" y="6786"/>
                </a:cubicBezTo>
                <a:cubicBezTo>
                  <a:pt x="0" y="6489"/>
                  <a:pt x="105" y="6236"/>
                  <a:pt x="312" y="6027"/>
                </a:cubicBezTo>
                <a:cubicBezTo>
                  <a:pt x="520" y="5819"/>
                  <a:pt x="773" y="5714"/>
                  <a:pt x="1072" y="5714"/>
                </a:cubicBezTo>
                <a:cubicBezTo>
                  <a:pt x="1370" y="5715"/>
                  <a:pt x="1623" y="5819"/>
                  <a:pt x="1831" y="6027"/>
                </a:cubicBezTo>
                <a:close/>
                <a:moveTo>
                  <a:pt x="10001" y="537"/>
                </a:moveTo>
                <a:lnTo>
                  <a:pt x="10001" y="1608"/>
                </a:lnTo>
                <a:cubicBezTo>
                  <a:pt x="10001" y="1655"/>
                  <a:pt x="9984" y="1698"/>
                  <a:pt x="9949" y="1733"/>
                </a:cubicBezTo>
                <a:cubicBezTo>
                  <a:pt x="9913" y="1768"/>
                  <a:pt x="9871" y="1785"/>
                  <a:pt x="9824" y="1785"/>
                </a:cubicBezTo>
                <a:lnTo>
                  <a:pt x="3036" y="1785"/>
                </a:lnTo>
                <a:cubicBezTo>
                  <a:pt x="2988" y="1785"/>
                  <a:pt x="2946" y="1768"/>
                  <a:pt x="2911" y="1733"/>
                </a:cubicBezTo>
                <a:cubicBezTo>
                  <a:pt x="2876" y="1698"/>
                  <a:pt x="2859" y="1655"/>
                  <a:pt x="2859" y="1608"/>
                </a:cubicBezTo>
                <a:lnTo>
                  <a:pt x="2859" y="537"/>
                </a:lnTo>
                <a:cubicBezTo>
                  <a:pt x="2859" y="489"/>
                  <a:pt x="2876" y="447"/>
                  <a:pt x="2911" y="412"/>
                </a:cubicBezTo>
                <a:cubicBezTo>
                  <a:pt x="2946" y="377"/>
                  <a:pt x="2988" y="359"/>
                  <a:pt x="3036" y="359"/>
                </a:cubicBezTo>
                <a:lnTo>
                  <a:pt x="9822" y="359"/>
                </a:lnTo>
                <a:cubicBezTo>
                  <a:pt x="9870" y="359"/>
                  <a:pt x="9912" y="377"/>
                  <a:pt x="9947" y="412"/>
                </a:cubicBezTo>
                <a:cubicBezTo>
                  <a:pt x="9983" y="447"/>
                  <a:pt x="10001" y="487"/>
                  <a:pt x="10001" y="537"/>
                </a:cubicBezTo>
                <a:close/>
                <a:moveTo>
                  <a:pt x="10001" y="3393"/>
                </a:moveTo>
                <a:lnTo>
                  <a:pt x="10001" y="4464"/>
                </a:lnTo>
                <a:cubicBezTo>
                  <a:pt x="10001" y="4512"/>
                  <a:pt x="9984" y="4554"/>
                  <a:pt x="9949" y="4589"/>
                </a:cubicBezTo>
                <a:cubicBezTo>
                  <a:pt x="9913" y="4624"/>
                  <a:pt x="9871" y="4642"/>
                  <a:pt x="9824" y="4642"/>
                </a:cubicBezTo>
                <a:lnTo>
                  <a:pt x="3036" y="4642"/>
                </a:lnTo>
                <a:cubicBezTo>
                  <a:pt x="2988" y="4642"/>
                  <a:pt x="2946" y="4624"/>
                  <a:pt x="2911" y="4589"/>
                </a:cubicBezTo>
                <a:cubicBezTo>
                  <a:pt x="2876" y="4554"/>
                  <a:pt x="2859" y="4512"/>
                  <a:pt x="2859" y="4464"/>
                </a:cubicBezTo>
                <a:lnTo>
                  <a:pt x="2859" y="3393"/>
                </a:lnTo>
                <a:cubicBezTo>
                  <a:pt x="2859" y="3345"/>
                  <a:pt x="2876" y="3303"/>
                  <a:pt x="2911" y="3268"/>
                </a:cubicBezTo>
                <a:cubicBezTo>
                  <a:pt x="2946" y="3233"/>
                  <a:pt x="2988" y="3215"/>
                  <a:pt x="3036" y="3215"/>
                </a:cubicBezTo>
                <a:lnTo>
                  <a:pt x="9822" y="3215"/>
                </a:lnTo>
                <a:cubicBezTo>
                  <a:pt x="9870" y="3215"/>
                  <a:pt x="9912" y="3233"/>
                  <a:pt x="9947" y="3268"/>
                </a:cubicBezTo>
                <a:cubicBezTo>
                  <a:pt x="9983" y="3303"/>
                  <a:pt x="10001" y="3345"/>
                  <a:pt x="10001" y="3393"/>
                </a:cubicBezTo>
                <a:close/>
                <a:moveTo>
                  <a:pt x="10001" y="6250"/>
                </a:moveTo>
                <a:lnTo>
                  <a:pt x="10001" y="7322"/>
                </a:lnTo>
                <a:cubicBezTo>
                  <a:pt x="10001" y="7369"/>
                  <a:pt x="9984" y="7412"/>
                  <a:pt x="9949" y="7447"/>
                </a:cubicBezTo>
                <a:cubicBezTo>
                  <a:pt x="9913" y="7482"/>
                  <a:pt x="9871" y="7499"/>
                  <a:pt x="9824" y="7499"/>
                </a:cubicBezTo>
                <a:lnTo>
                  <a:pt x="3036" y="7499"/>
                </a:lnTo>
                <a:cubicBezTo>
                  <a:pt x="2988" y="7499"/>
                  <a:pt x="2946" y="7482"/>
                  <a:pt x="2911" y="7447"/>
                </a:cubicBezTo>
                <a:cubicBezTo>
                  <a:pt x="2876" y="7412"/>
                  <a:pt x="2859" y="7369"/>
                  <a:pt x="2859" y="7322"/>
                </a:cubicBezTo>
                <a:lnTo>
                  <a:pt x="2859" y="6250"/>
                </a:lnTo>
                <a:cubicBezTo>
                  <a:pt x="2859" y="6203"/>
                  <a:pt x="2876" y="6160"/>
                  <a:pt x="2911" y="6125"/>
                </a:cubicBezTo>
                <a:cubicBezTo>
                  <a:pt x="2946" y="6090"/>
                  <a:pt x="2988" y="6073"/>
                  <a:pt x="3036" y="6073"/>
                </a:cubicBezTo>
                <a:lnTo>
                  <a:pt x="9822" y="6073"/>
                </a:lnTo>
                <a:cubicBezTo>
                  <a:pt x="9870" y="6073"/>
                  <a:pt x="9912" y="6090"/>
                  <a:pt x="9947" y="6125"/>
                </a:cubicBezTo>
                <a:cubicBezTo>
                  <a:pt x="9983" y="6160"/>
                  <a:pt x="10001" y="6202"/>
                  <a:pt x="10001" y="62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06" name="iconfont-11420-3513168"/>
          <p:cNvSpPr>
            <a:spLocks noChangeAspect="1"/>
          </p:cNvSpPr>
          <p:nvPr/>
        </p:nvSpPr>
        <p:spPr>
          <a:xfrm>
            <a:off x="4775216" y="4435456"/>
            <a:ext cx="429125" cy="429125"/>
          </a:xfrm>
          <a:custGeom>
            <a:avLst/>
            <a:gdLst>
              <a:gd name="T0" fmla="*/ 11886 w 12800"/>
              <a:gd name="T1" fmla="*/ 914 h 12800"/>
              <a:gd name="T2" fmla="*/ 11886 w 12800"/>
              <a:gd name="T3" fmla="*/ 2743 h 12800"/>
              <a:gd name="T4" fmla="*/ 914 w 12800"/>
              <a:gd name="T5" fmla="*/ 2743 h 12800"/>
              <a:gd name="T6" fmla="*/ 914 w 12800"/>
              <a:gd name="T7" fmla="*/ 914 h 12800"/>
              <a:gd name="T8" fmla="*/ 11886 w 12800"/>
              <a:gd name="T9" fmla="*/ 914 h 12800"/>
              <a:gd name="T10" fmla="*/ 11886 w 12800"/>
              <a:gd name="T11" fmla="*/ 0 h 12800"/>
              <a:gd name="T12" fmla="*/ 914 w 12800"/>
              <a:gd name="T13" fmla="*/ 0 h 12800"/>
              <a:gd name="T14" fmla="*/ 0 w 12800"/>
              <a:gd name="T15" fmla="*/ 914 h 12800"/>
              <a:gd name="T16" fmla="*/ 0 w 12800"/>
              <a:gd name="T17" fmla="*/ 2743 h 12800"/>
              <a:gd name="T18" fmla="*/ 914 w 12800"/>
              <a:gd name="T19" fmla="*/ 3657 h 12800"/>
              <a:gd name="T20" fmla="*/ 11886 w 12800"/>
              <a:gd name="T21" fmla="*/ 3657 h 12800"/>
              <a:gd name="T22" fmla="*/ 12800 w 12800"/>
              <a:gd name="T23" fmla="*/ 2743 h 12800"/>
              <a:gd name="T24" fmla="*/ 12800 w 12800"/>
              <a:gd name="T25" fmla="*/ 914 h 12800"/>
              <a:gd name="T26" fmla="*/ 11886 w 12800"/>
              <a:gd name="T27" fmla="*/ 0 h 12800"/>
              <a:gd name="T28" fmla="*/ 11886 w 12800"/>
              <a:gd name="T29" fmla="*/ 5486 h 12800"/>
              <a:gd name="T30" fmla="*/ 11886 w 12800"/>
              <a:gd name="T31" fmla="*/ 7314 h 12800"/>
              <a:gd name="T32" fmla="*/ 914 w 12800"/>
              <a:gd name="T33" fmla="*/ 7314 h 12800"/>
              <a:gd name="T34" fmla="*/ 914 w 12800"/>
              <a:gd name="T35" fmla="*/ 5486 h 12800"/>
              <a:gd name="T36" fmla="*/ 11886 w 12800"/>
              <a:gd name="T37" fmla="*/ 5486 h 12800"/>
              <a:gd name="T38" fmla="*/ 11886 w 12800"/>
              <a:gd name="T39" fmla="*/ 4571 h 12800"/>
              <a:gd name="T40" fmla="*/ 914 w 12800"/>
              <a:gd name="T41" fmla="*/ 4571 h 12800"/>
              <a:gd name="T42" fmla="*/ 0 w 12800"/>
              <a:gd name="T43" fmla="*/ 5486 h 12800"/>
              <a:gd name="T44" fmla="*/ 0 w 12800"/>
              <a:gd name="T45" fmla="*/ 7314 h 12800"/>
              <a:gd name="T46" fmla="*/ 914 w 12800"/>
              <a:gd name="T47" fmla="*/ 8229 h 12800"/>
              <a:gd name="T48" fmla="*/ 11886 w 12800"/>
              <a:gd name="T49" fmla="*/ 8229 h 12800"/>
              <a:gd name="T50" fmla="*/ 12800 w 12800"/>
              <a:gd name="T51" fmla="*/ 7314 h 12800"/>
              <a:gd name="T52" fmla="*/ 12800 w 12800"/>
              <a:gd name="T53" fmla="*/ 5486 h 12800"/>
              <a:gd name="T54" fmla="*/ 11886 w 12800"/>
              <a:gd name="T55" fmla="*/ 4571 h 12800"/>
              <a:gd name="T56" fmla="*/ 11886 w 12800"/>
              <a:gd name="T57" fmla="*/ 10057 h 12800"/>
              <a:gd name="T58" fmla="*/ 11886 w 12800"/>
              <a:gd name="T59" fmla="*/ 11886 h 12800"/>
              <a:gd name="T60" fmla="*/ 914 w 12800"/>
              <a:gd name="T61" fmla="*/ 11886 h 12800"/>
              <a:gd name="T62" fmla="*/ 914 w 12800"/>
              <a:gd name="T63" fmla="*/ 10057 h 12800"/>
              <a:gd name="T64" fmla="*/ 11886 w 12800"/>
              <a:gd name="T65" fmla="*/ 10057 h 12800"/>
              <a:gd name="T66" fmla="*/ 11886 w 12800"/>
              <a:gd name="T67" fmla="*/ 9143 h 12800"/>
              <a:gd name="T68" fmla="*/ 914 w 12800"/>
              <a:gd name="T69" fmla="*/ 9143 h 12800"/>
              <a:gd name="T70" fmla="*/ 0 w 12800"/>
              <a:gd name="T71" fmla="*/ 10057 h 12800"/>
              <a:gd name="T72" fmla="*/ 0 w 12800"/>
              <a:gd name="T73" fmla="*/ 11886 h 12800"/>
              <a:gd name="T74" fmla="*/ 914 w 12800"/>
              <a:gd name="T75" fmla="*/ 12800 h 12800"/>
              <a:gd name="T76" fmla="*/ 11886 w 12800"/>
              <a:gd name="T77" fmla="*/ 12800 h 12800"/>
              <a:gd name="T78" fmla="*/ 12800 w 12800"/>
              <a:gd name="T79" fmla="*/ 11886 h 12800"/>
              <a:gd name="T80" fmla="*/ 12800 w 12800"/>
              <a:gd name="T81" fmla="*/ 10057 h 12800"/>
              <a:gd name="T82" fmla="*/ 11886 w 12800"/>
              <a:gd name="T83" fmla="*/ 9143 h 12800"/>
              <a:gd name="T84" fmla="*/ 2286 w 12800"/>
              <a:gd name="T85" fmla="*/ 1371 h 12800"/>
              <a:gd name="T86" fmla="*/ 2743 w 12800"/>
              <a:gd name="T87" fmla="*/ 1829 h 12800"/>
              <a:gd name="T88" fmla="*/ 2286 w 12800"/>
              <a:gd name="T89" fmla="*/ 2286 h 12800"/>
              <a:gd name="T90" fmla="*/ 1829 w 12800"/>
              <a:gd name="T91" fmla="*/ 1829 h 12800"/>
              <a:gd name="T92" fmla="*/ 2286 w 12800"/>
              <a:gd name="T93" fmla="*/ 1371 h 12800"/>
              <a:gd name="T94" fmla="*/ 2286 w 12800"/>
              <a:gd name="T95" fmla="*/ 5943 h 12800"/>
              <a:gd name="T96" fmla="*/ 2743 w 12800"/>
              <a:gd name="T97" fmla="*/ 6400 h 12800"/>
              <a:gd name="T98" fmla="*/ 2286 w 12800"/>
              <a:gd name="T99" fmla="*/ 6857 h 12800"/>
              <a:gd name="T100" fmla="*/ 1829 w 12800"/>
              <a:gd name="T101" fmla="*/ 6400 h 12800"/>
              <a:gd name="T102" fmla="*/ 2286 w 12800"/>
              <a:gd name="T103" fmla="*/ 5943 h 12800"/>
              <a:gd name="T104" fmla="*/ 2286 w 12800"/>
              <a:gd name="T105" fmla="*/ 10514 h 12800"/>
              <a:gd name="T106" fmla="*/ 4114 w 12800"/>
              <a:gd name="T107" fmla="*/ 10514 h 12800"/>
              <a:gd name="T108" fmla="*/ 4571 w 12800"/>
              <a:gd name="T109" fmla="*/ 10971 h 12800"/>
              <a:gd name="T110" fmla="*/ 4114 w 12800"/>
              <a:gd name="T111" fmla="*/ 11429 h 12800"/>
              <a:gd name="T112" fmla="*/ 2286 w 12800"/>
              <a:gd name="T113" fmla="*/ 11429 h 12800"/>
              <a:gd name="T114" fmla="*/ 1829 w 12800"/>
              <a:gd name="T115" fmla="*/ 10971 h 12800"/>
              <a:gd name="T116" fmla="*/ 2286 w 12800"/>
              <a:gd name="T117" fmla="*/ 10514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800" h="12800">
                <a:moveTo>
                  <a:pt x="11886" y="914"/>
                </a:moveTo>
                <a:lnTo>
                  <a:pt x="11886" y="2743"/>
                </a:lnTo>
                <a:lnTo>
                  <a:pt x="914" y="2743"/>
                </a:lnTo>
                <a:lnTo>
                  <a:pt x="914" y="914"/>
                </a:lnTo>
                <a:lnTo>
                  <a:pt x="11886" y="914"/>
                </a:lnTo>
                <a:close/>
                <a:moveTo>
                  <a:pt x="11886" y="0"/>
                </a:moveTo>
                <a:lnTo>
                  <a:pt x="914" y="0"/>
                </a:lnTo>
                <a:cubicBezTo>
                  <a:pt x="366" y="0"/>
                  <a:pt x="0" y="366"/>
                  <a:pt x="0" y="914"/>
                </a:cubicBezTo>
                <a:lnTo>
                  <a:pt x="0" y="2743"/>
                </a:lnTo>
                <a:cubicBezTo>
                  <a:pt x="0" y="3291"/>
                  <a:pt x="366" y="3657"/>
                  <a:pt x="914" y="3657"/>
                </a:cubicBezTo>
                <a:lnTo>
                  <a:pt x="11886" y="3657"/>
                </a:lnTo>
                <a:cubicBezTo>
                  <a:pt x="12434" y="3657"/>
                  <a:pt x="12800" y="3291"/>
                  <a:pt x="12800" y="2743"/>
                </a:cubicBezTo>
                <a:lnTo>
                  <a:pt x="12800" y="914"/>
                </a:lnTo>
                <a:cubicBezTo>
                  <a:pt x="12800" y="366"/>
                  <a:pt x="12434" y="0"/>
                  <a:pt x="11886" y="0"/>
                </a:cubicBezTo>
                <a:close/>
                <a:moveTo>
                  <a:pt x="11886" y="5486"/>
                </a:moveTo>
                <a:lnTo>
                  <a:pt x="11886" y="7314"/>
                </a:lnTo>
                <a:lnTo>
                  <a:pt x="914" y="7314"/>
                </a:lnTo>
                <a:lnTo>
                  <a:pt x="914" y="5486"/>
                </a:lnTo>
                <a:lnTo>
                  <a:pt x="11886" y="5486"/>
                </a:lnTo>
                <a:close/>
                <a:moveTo>
                  <a:pt x="11886" y="4571"/>
                </a:moveTo>
                <a:lnTo>
                  <a:pt x="914" y="4571"/>
                </a:lnTo>
                <a:cubicBezTo>
                  <a:pt x="366" y="4571"/>
                  <a:pt x="0" y="4937"/>
                  <a:pt x="0" y="5486"/>
                </a:cubicBezTo>
                <a:lnTo>
                  <a:pt x="0" y="7314"/>
                </a:lnTo>
                <a:cubicBezTo>
                  <a:pt x="0" y="7863"/>
                  <a:pt x="366" y="8229"/>
                  <a:pt x="914" y="8229"/>
                </a:cubicBezTo>
                <a:lnTo>
                  <a:pt x="11886" y="8229"/>
                </a:lnTo>
                <a:cubicBezTo>
                  <a:pt x="12434" y="8229"/>
                  <a:pt x="12800" y="7863"/>
                  <a:pt x="12800" y="7314"/>
                </a:cubicBezTo>
                <a:lnTo>
                  <a:pt x="12800" y="5486"/>
                </a:lnTo>
                <a:cubicBezTo>
                  <a:pt x="12800" y="4937"/>
                  <a:pt x="12434" y="4571"/>
                  <a:pt x="11886" y="4571"/>
                </a:cubicBezTo>
                <a:close/>
                <a:moveTo>
                  <a:pt x="11886" y="10057"/>
                </a:moveTo>
                <a:lnTo>
                  <a:pt x="11886" y="11886"/>
                </a:lnTo>
                <a:lnTo>
                  <a:pt x="914" y="11886"/>
                </a:lnTo>
                <a:lnTo>
                  <a:pt x="914" y="10057"/>
                </a:lnTo>
                <a:lnTo>
                  <a:pt x="11886" y="10057"/>
                </a:lnTo>
                <a:close/>
                <a:moveTo>
                  <a:pt x="11886" y="9143"/>
                </a:moveTo>
                <a:lnTo>
                  <a:pt x="914" y="9143"/>
                </a:lnTo>
                <a:cubicBezTo>
                  <a:pt x="366" y="9143"/>
                  <a:pt x="0" y="9509"/>
                  <a:pt x="0" y="10057"/>
                </a:cubicBezTo>
                <a:lnTo>
                  <a:pt x="0" y="11886"/>
                </a:lnTo>
                <a:cubicBezTo>
                  <a:pt x="0" y="12434"/>
                  <a:pt x="366" y="12800"/>
                  <a:pt x="914" y="12800"/>
                </a:cubicBezTo>
                <a:lnTo>
                  <a:pt x="11886" y="12800"/>
                </a:lnTo>
                <a:cubicBezTo>
                  <a:pt x="12434" y="12800"/>
                  <a:pt x="12800" y="12434"/>
                  <a:pt x="12800" y="11886"/>
                </a:cubicBezTo>
                <a:lnTo>
                  <a:pt x="12800" y="10057"/>
                </a:lnTo>
                <a:cubicBezTo>
                  <a:pt x="12800" y="9509"/>
                  <a:pt x="12434" y="9143"/>
                  <a:pt x="11886" y="9143"/>
                </a:cubicBezTo>
                <a:close/>
                <a:moveTo>
                  <a:pt x="2286" y="1371"/>
                </a:moveTo>
                <a:cubicBezTo>
                  <a:pt x="2560" y="1371"/>
                  <a:pt x="2743" y="1554"/>
                  <a:pt x="2743" y="1829"/>
                </a:cubicBezTo>
                <a:cubicBezTo>
                  <a:pt x="2743" y="2103"/>
                  <a:pt x="2560" y="2286"/>
                  <a:pt x="2286" y="2286"/>
                </a:cubicBezTo>
                <a:cubicBezTo>
                  <a:pt x="2011" y="2286"/>
                  <a:pt x="1829" y="2103"/>
                  <a:pt x="1829" y="1829"/>
                </a:cubicBezTo>
                <a:cubicBezTo>
                  <a:pt x="1829" y="1554"/>
                  <a:pt x="2011" y="1371"/>
                  <a:pt x="2286" y="1371"/>
                </a:cubicBezTo>
                <a:close/>
                <a:moveTo>
                  <a:pt x="2286" y="5943"/>
                </a:moveTo>
                <a:cubicBezTo>
                  <a:pt x="2560" y="5943"/>
                  <a:pt x="2743" y="6126"/>
                  <a:pt x="2743" y="6400"/>
                </a:cubicBezTo>
                <a:cubicBezTo>
                  <a:pt x="2743" y="6674"/>
                  <a:pt x="2560" y="6857"/>
                  <a:pt x="2286" y="6857"/>
                </a:cubicBezTo>
                <a:cubicBezTo>
                  <a:pt x="2011" y="6857"/>
                  <a:pt x="1829" y="6674"/>
                  <a:pt x="1829" y="6400"/>
                </a:cubicBezTo>
                <a:cubicBezTo>
                  <a:pt x="1829" y="6126"/>
                  <a:pt x="2011" y="5943"/>
                  <a:pt x="2286" y="5943"/>
                </a:cubicBezTo>
                <a:close/>
                <a:moveTo>
                  <a:pt x="2286" y="10514"/>
                </a:moveTo>
                <a:lnTo>
                  <a:pt x="4114" y="10514"/>
                </a:lnTo>
                <a:cubicBezTo>
                  <a:pt x="4389" y="10514"/>
                  <a:pt x="4571" y="10697"/>
                  <a:pt x="4571" y="10971"/>
                </a:cubicBezTo>
                <a:cubicBezTo>
                  <a:pt x="4571" y="11246"/>
                  <a:pt x="4389" y="11429"/>
                  <a:pt x="4114" y="11429"/>
                </a:cubicBezTo>
                <a:lnTo>
                  <a:pt x="2286" y="11429"/>
                </a:lnTo>
                <a:cubicBezTo>
                  <a:pt x="2011" y="11429"/>
                  <a:pt x="1829" y="11246"/>
                  <a:pt x="1829" y="10971"/>
                </a:cubicBezTo>
                <a:cubicBezTo>
                  <a:pt x="1829" y="10697"/>
                  <a:pt x="2011" y="10514"/>
                  <a:pt x="2286" y="1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07" name="iconfont-11420-3513823"/>
          <p:cNvSpPr>
            <a:spLocks noChangeAspect="1"/>
          </p:cNvSpPr>
          <p:nvPr/>
        </p:nvSpPr>
        <p:spPr>
          <a:xfrm>
            <a:off x="5879780" y="3330194"/>
            <a:ext cx="447708" cy="444408"/>
          </a:xfrm>
          <a:custGeom>
            <a:avLst/>
            <a:gdLst>
              <a:gd name="T0" fmla="*/ 1006 w 12434"/>
              <a:gd name="T1" fmla="*/ 3383 h 12343"/>
              <a:gd name="T2" fmla="*/ 6217 w 12434"/>
              <a:gd name="T3" fmla="*/ 6035 h 12343"/>
              <a:gd name="T4" fmla="*/ 11428 w 12434"/>
              <a:gd name="T5" fmla="*/ 3383 h 12343"/>
              <a:gd name="T6" fmla="*/ 6217 w 12434"/>
              <a:gd name="T7" fmla="*/ 823 h 12343"/>
              <a:gd name="T8" fmla="*/ 1006 w 12434"/>
              <a:gd name="T9" fmla="*/ 3383 h 12343"/>
              <a:gd name="T10" fmla="*/ 1737 w 12434"/>
              <a:gd name="T11" fmla="*/ 7497 h 12343"/>
              <a:gd name="T12" fmla="*/ 640 w 12434"/>
              <a:gd name="T13" fmla="*/ 6949 h 12343"/>
              <a:gd name="T14" fmla="*/ 91 w 12434"/>
              <a:gd name="T15" fmla="*/ 6126 h 12343"/>
              <a:gd name="T16" fmla="*/ 640 w 12434"/>
              <a:gd name="T17" fmla="*/ 5303 h 12343"/>
              <a:gd name="T18" fmla="*/ 1737 w 12434"/>
              <a:gd name="T19" fmla="*/ 4755 h 12343"/>
              <a:gd name="T20" fmla="*/ 640 w 12434"/>
              <a:gd name="T21" fmla="*/ 4206 h 12343"/>
              <a:gd name="T22" fmla="*/ 183 w 12434"/>
              <a:gd name="T23" fmla="*/ 3017 h 12343"/>
              <a:gd name="T24" fmla="*/ 548 w 12434"/>
              <a:gd name="T25" fmla="*/ 2652 h 12343"/>
              <a:gd name="T26" fmla="*/ 5760 w 12434"/>
              <a:gd name="T27" fmla="*/ 92 h 12343"/>
              <a:gd name="T28" fmla="*/ 6583 w 12434"/>
              <a:gd name="T29" fmla="*/ 92 h 12343"/>
              <a:gd name="T30" fmla="*/ 11794 w 12434"/>
              <a:gd name="T31" fmla="*/ 2652 h 12343"/>
              <a:gd name="T32" fmla="*/ 12160 w 12434"/>
              <a:gd name="T33" fmla="*/ 3840 h 12343"/>
              <a:gd name="T34" fmla="*/ 11794 w 12434"/>
              <a:gd name="T35" fmla="*/ 4206 h 12343"/>
              <a:gd name="T36" fmla="*/ 10697 w 12434"/>
              <a:gd name="T37" fmla="*/ 4755 h 12343"/>
              <a:gd name="T38" fmla="*/ 11703 w 12434"/>
              <a:gd name="T39" fmla="*/ 5212 h 12343"/>
              <a:gd name="T40" fmla="*/ 12343 w 12434"/>
              <a:gd name="T41" fmla="*/ 6126 h 12343"/>
              <a:gd name="T42" fmla="*/ 11703 w 12434"/>
              <a:gd name="T43" fmla="*/ 7040 h 12343"/>
              <a:gd name="T44" fmla="*/ 10697 w 12434"/>
              <a:gd name="T45" fmla="*/ 7497 h 12343"/>
              <a:gd name="T46" fmla="*/ 11703 w 12434"/>
              <a:gd name="T47" fmla="*/ 7955 h 12343"/>
              <a:gd name="T48" fmla="*/ 12343 w 12434"/>
              <a:gd name="T49" fmla="*/ 8869 h 12343"/>
              <a:gd name="T50" fmla="*/ 11703 w 12434"/>
              <a:gd name="T51" fmla="*/ 9783 h 12343"/>
              <a:gd name="T52" fmla="*/ 6674 w 12434"/>
              <a:gd name="T53" fmla="*/ 12252 h 12343"/>
              <a:gd name="T54" fmla="*/ 6217 w 12434"/>
              <a:gd name="T55" fmla="*/ 12343 h 12343"/>
              <a:gd name="T56" fmla="*/ 5760 w 12434"/>
              <a:gd name="T57" fmla="*/ 12252 h 12343"/>
              <a:gd name="T58" fmla="*/ 548 w 12434"/>
              <a:gd name="T59" fmla="*/ 9692 h 12343"/>
              <a:gd name="T60" fmla="*/ 91 w 12434"/>
              <a:gd name="T61" fmla="*/ 8869 h 12343"/>
              <a:gd name="T62" fmla="*/ 640 w 12434"/>
              <a:gd name="T63" fmla="*/ 8046 h 12343"/>
              <a:gd name="T64" fmla="*/ 1737 w 12434"/>
              <a:gd name="T65" fmla="*/ 7497 h 12343"/>
              <a:gd name="T66" fmla="*/ 2743 w 12434"/>
              <a:gd name="T67" fmla="*/ 8046 h 12343"/>
              <a:gd name="T68" fmla="*/ 1006 w 12434"/>
              <a:gd name="T69" fmla="*/ 8869 h 12343"/>
              <a:gd name="T70" fmla="*/ 6217 w 12434"/>
              <a:gd name="T71" fmla="*/ 11520 h 12343"/>
              <a:gd name="T72" fmla="*/ 11428 w 12434"/>
              <a:gd name="T73" fmla="*/ 8960 h 12343"/>
              <a:gd name="T74" fmla="*/ 9691 w 12434"/>
              <a:gd name="T75" fmla="*/ 8137 h 12343"/>
              <a:gd name="T76" fmla="*/ 6674 w 12434"/>
              <a:gd name="T77" fmla="*/ 9600 h 12343"/>
              <a:gd name="T78" fmla="*/ 6217 w 12434"/>
              <a:gd name="T79" fmla="*/ 9692 h 12343"/>
              <a:gd name="T80" fmla="*/ 5760 w 12434"/>
              <a:gd name="T81" fmla="*/ 9600 h 12343"/>
              <a:gd name="T82" fmla="*/ 2743 w 12434"/>
              <a:gd name="T83" fmla="*/ 8046 h 12343"/>
              <a:gd name="T84" fmla="*/ 9691 w 12434"/>
              <a:gd name="T85" fmla="*/ 5303 h 12343"/>
              <a:gd name="T86" fmla="*/ 6674 w 12434"/>
              <a:gd name="T87" fmla="*/ 6766 h 12343"/>
              <a:gd name="T88" fmla="*/ 5851 w 12434"/>
              <a:gd name="T89" fmla="*/ 6766 h 12343"/>
              <a:gd name="T90" fmla="*/ 2743 w 12434"/>
              <a:gd name="T91" fmla="*/ 5303 h 12343"/>
              <a:gd name="T92" fmla="*/ 1006 w 12434"/>
              <a:gd name="T93" fmla="*/ 6126 h 12343"/>
              <a:gd name="T94" fmla="*/ 6217 w 12434"/>
              <a:gd name="T95" fmla="*/ 8777 h 12343"/>
              <a:gd name="T96" fmla="*/ 11428 w 12434"/>
              <a:gd name="T97" fmla="*/ 6126 h 12343"/>
              <a:gd name="T98" fmla="*/ 9691 w 12434"/>
              <a:gd name="T99" fmla="*/ 5303 h 12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434" h="12343">
                <a:moveTo>
                  <a:pt x="1006" y="3383"/>
                </a:moveTo>
                <a:lnTo>
                  <a:pt x="6217" y="6035"/>
                </a:lnTo>
                <a:lnTo>
                  <a:pt x="11428" y="3383"/>
                </a:lnTo>
                <a:lnTo>
                  <a:pt x="6217" y="823"/>
                </a:lnTo>
                <a:lnTo>
                  <a:pt x="1006" y="3383"/>
                </a:lnTo>
                <a:close/>
                <a:moveTo>
                  <a:pt x="1737" y="7497"/>
                </a:moveTo>
                <a:lnTo>
                  <a:pt x="640" y="6949"/>
                </a:lnTo>
                <a:cubicBezTo>
                  <a:pt x="274" y="6766"/>
                  <a:pt x="91" y="6492"/>
                  <a:pt x="91" y="6126"/>
                </a:cubicBezTo>
                <a:cubicBezTo>
                  <a:pt x="91" y="5760"/>
                  <a:pt x="274" y="5486"/>
                  <a:pt x="640" y="5303"/>
                </a:cubicBezTo>
                <a:lnTo>
                  <a:pt x="1737" y="4755"/>
                </a:lnTo>
                <a:lnTo>
                  <a:pt x="640" y="4206"/>
                </a:lnTo>
                <a:cubicBezTo>
                  <a:pt x="183" y="4023"/>
                  <a:pt x="0" y="3475"/>
                  <a:pt x="183" y="3017"/>
                </a:cubicBezTo>
                <a:cubicBezTo>
                  <a:pt x="274" y="2835"/>
                  <a:pt x="457" y="2652"/>
                  <a:pt x="548" y="2652"/>
                </a:cubicBezTo>
                <a:lnTo>
                  <a:pt x="5760" y="92"/>
                </a:lnTo>
                <a:cubicBezTo>
                  <a:pt x="6034" y="0"/>
                  <a:pt x="6308" y="0"/>
                  <a:pt x="6583" y="92"/>
                </a:cubicBezTo>
                <a:lnTo>
                  <a:pt x="11794" y="2652"/>
                </a:lnTo>
                <a:cubicBezTo>
                  <a:pt x="12251" y="2835"/>
                  <a:pt x="12434" y="3383"/>
                  <a:pt x="12160" y="3840"/>
                </a:cubicBezTo>
                <a:cubicBezTo>
                  <a:pt x="12068" y="4023"/>
                  <a:pt x="11886" y="4206"/>
                  <a:pt x="11794" y="4206"/>
                </a:cubicBezTo>
                <a:lnTo>
                  <a:pt x="10697" y="4755"/>
                </a:lnTo>
                <a:lnTo>
                  <a:pt x="11703" y="5212"/>
                </a:lnTo>
                <a:cubicBezTo>
                  <a:pt x="12160" y="5395"/>
                  <a:pt x="12343" y="5669"/>
                  <a:pt x="12343" y="6126"/>
                </a:cubicBezTo>
                <a:cubicBezTo>
                  <a:pt x="12343" y="6492"/>
                  <a:pt x="12160" y="6857"/>
                  <a:pt x="11703" y="7040"/>
                </a:cubicBezTo>
                <a:lnTo>
                  <a:pt x="10697" y="7497"/>
                </a:lnTo>
                <a:lnTo>
                  <a:pt x="11703" y="7955"/>
                </a:lnTo>
                <a:cubicBezTo>
                  <a:pt x="12160" y="8137"/>
                  <a:pt x="12343" y="8412"/>
                  <a:pt x="12343" y="8869"/>
                </a:cubicBezTo>
                <a:cubicBezTo>
                  <a:pt x="12343" y="9235"/>
                  <a:pt x="12160" y="9600"/>
                  <a:pt x="11703" y="9783"/>
                </a:cubicBezTo>
                <a:lnTo>
                  <a:pt x="6674" y="12252"/>
                </a:lnTo>
                <a:cubicBezTo>
                  <a:pt x="6583" y="12343"/>
                  <a:pt x="6400" y="12343"/>
                  <a:pt x="6217" y="12343"/>
                </a:cubicBezTo>
                <a:cubicBezTo>
                  <a:pt x="6034" y="12343"/>
                  <a:pt x="5943" y="12343"/>
                  <a:pt x="5760" y="12252"/>
                </a:cubicBezTo>
                <a:lnTo>
                  <a:pt x="548" y="9692"/>
                </a:lnTo>
                <a:cubicBezTo>
                  <a:pt x="183" y="9509"/>
                  <a:pt x="91" y="9235"/>
                  <a:pt x="91" y="8869"/>
                </a:cubicBezTo>
                <a:cubicBezTo>
                  <a:pt x="91" y="8503"/>
                  <a:pt x="274" y="8229"/>
                  <a:pt x="640" y="8046"/>
                </a:cubicBezTo>
                <a:lnTo>
                  <a:pt x="1737" y="7497"/>
                </a:lnTo>
                <a:close/>
                <a:moveTo>
                  <a:pt x="2743" y="8046"/>
                </a:moveTo>
                <a:lnTo>
                  <a:pt x="1006" y="8869"/>
                </a:lnTo>
                <a:lnTo>
                  <a:pt x="6217" y="11520"/>
                </a:lnTo>
                <a:lnTo>
                  <a:pt x="11428" y="8960"/>
                </a:lnTo>
                <a:lnTo>
                  <a:pt x="9691" y="8137"/>
                </a:lnTo>
                <a:lnTo>
                  <a:pt x="6674" y="9600"/>
                </a:lnTo>
                <a:cubicBezTo>
                  <a:pt x="6583" y="9692"/>
                  <a:pt x="6400" y="9692"/>
                  <a:pt x="6217" y="9692"/>
                </a:cubicBezTo>
                <a:cubicBezTo>
                  <a:pt x="6034" y="9692"/>
                  <a:pt x="5943" y="9692"/>
                  <a:pt x="5760" y="9600"/>
                </a:cubicBezTo>
                <a:lnTo>
                  <a:pt x="2743" y="8046"/>
                </a:lnTo>
                <a:close/>
                <a:moveTo>
                  <a:pt x="9691" y="5303"/>
                </a:moveTo>
                <a:lnTo>
                  <a:pt x="6674" y="6766"/>
                </a:lnTo>
                <a:cubicBezTo>
                  <a:pt x="6400" y="6857"/>
                  <a:pt x="6126" y="6857"/>
                  <a:pt x="5851" y="6766"/>
                </a:cubicBezTo>
                <a:lnTo>
                  <a:pt x="2743" y="5303"/>
                </a:lnTo>
                <a:lnTo>
                  <a:pt x="1006" y="6126"/>
                </a:lnTo>
                <a:lnTo>
                  <a:pt x="6217" y="8777"/>
                </a:lnTo>
                <a:lnTo>
                  <a:pt x="11428" y="6126"/>
                </a:lnTo>
                <a:lnTo>
                  <a:pt x="9691" y="53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5002779" y="1966305"/>
            <a:ext cx="2186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BC1B2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/03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BC1B2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5" name="TextBox 7"/>
          <p:cNvSpPr txBox="1"/>
          <p:nvPr/>
        </p:nvSpPr>
        <p:spPr>
          <a:xfrm>
            <a:off x="4781472" y="3123206"/>
            <a:ext cx="2629056" cy="784830"/>
          </a:xfrm>
          <a:prstGeom prst="rect">
            <a:avLst/>
          </a:prstGeom>
          <a:solidFill>
            <a:srgbClr val="BF1D2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500" spc="300" noProof="0" dirty="0">
                <a:solidFill>
                  <a:prstClr val="white"/>
                </a:solidFill>
                <a:latin typeface="+mj-ea"/>
                <a:ea typeface="+mj-ea"/>
              </a:rPr>
              <a:t>不足之处</a:t>
            </a:r>
            <a:endParaRPr kumimoji="0" lang="zh-CN" altLang="en-US" sz="45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190243" y="4049274"/>
            <a:ext cx="581151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单击此处添加文字阐述，添加简短问题说明文字，具体添加文字在此处添加单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5400000">
            <a:off x="-1775460" y="1775462"/>
            <a:ext cx="6857999" cy="3307079"/>
          </a:xfrm>
          <a:custGeom>
            <a:avLst/>
            <a:gdLst>
              <a:gd name="connsiteX0" fmla="*/ 0 w 6857999"/>
              <a:gd name="connsiteY0" fmla="*/ 3307079 h 3307079"/>
              <a:gd name="connsiteX1" fmla="*/ 0 w 6857999"/>
              <a:gd name="connsiteY1" fmla="*/ 0 h 3307079"/>
              <a:gd name="connsiteX2" fmla="*/ 6857999 w 6857999"/>
              <a:gd name="connsiteY2" fmla="*/ 2895240 h 3307079"/>
              <a:gd name="connsiteX3" fmla="*/ 6857999 w 6857999"/>
              <a:gd name="connsiteY3" fmla="*/ 3307079 h 33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307079">
                <a:moveTo>
                  <a:pt x="0" y="3307079"/>
                </a:moveTo>
                <a:lnTo>
                  <a:pt x="0" y="0"/>
                </a:lnTo>
                <a:lnTo>
                  <a:pt x="6857999" y="2895240"/>
                </a:lnTo>
                <a:lnTo>
                  <a:pt x="6857999" y="3307079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5400000">
            <a:off x="-1384989" y="1384990"/>
            <a:ext cx="4793756" cy="2023778"/>
          </a:xfrm>
          <a:custGeom>
            <a:avLst/>
            <a:gdLst>
              <a:gd name="connsiteX0" fmla="*/ 0 w 4793756"/>
              <a:gd name="connsiteY0" fmla="*/ 2023778 h 2023778"/>
              <a:gd name="connsiteX1" fmla="*/ 0 w 4793756"/>
              <a:gd name="connsiteY1" fmla="*/ 0 h 2023778"/>
              <a:gd name="connsiteX2" fmla="*/ 4793756 w 4793756"/>
              <a:gd name="connsiteY2" fmla="*/ 2023778 h 202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3756" h="2023778">
                <a:moveTo>
                  <a:pt x="0" y="2023778"/>
                </a:moveTo>
                <a:lnTo>
                  <a:pt x="0" y="0"/>
                </a:lnTo>
                <a:lnTo>
                  <a:pt x="4793756" y="2023778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5400000">
            <a:off x="-326718" y="326718"/>
            <a:ext cx="1130842" cy="477407"/>
          </a:xfrm>
          <a:custGeom>
            <a:avLst/>
            <a:gdLst>
              <a:gd name="connsiteX0" fmla="*/ 0 w 1130842"/>
              <a:gd name="connsiteY0" fmla="*/ 477407 h 477407"/>
              <a:gd name="connsiteX1" fmla="*/ 0 w 1130842"/>
              <a:gd name="connsiteY1" fmla="*/ 0 h 477407"/>
              <a:gd name="connsiteX2" fmla="*/ 1130842 w 1130842"/>
              <a:gd name="connsiteY2" fmla="*/ 477407 h 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842" h="477407">
                <a:moveTo>
                  <a:pt x="0" y="477407"/>
                </a:moveTo>
                <a:lnTo>
                  <a:pt x="0" y="0"/>
                </a:lnTo>
                <a:lnTo>
                  <a:pt x="1130842" y="4774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/>
          <p:cNvSpPr/>
          <p:nvPr/>
        </p:nvSpPr>
        <p:spPr>
          <a:xfrm rot="16200000">
            <a:off x="7277293" y="1577532"/>
            <a:ext cx="6857999" cy="3702934"/>
          </a:xfrm>
          <a:custGeom>
            <a:avLst/>
            <a:gdLst>
              <a:gd name="connsiteX0" fmla="*/ 6857999 w 6857999"/>
              <a:gd name="connsiteY0" fmla="*/ 2895240 h 3702934"/>
              <a:gd name="connsiteX1" fmla="*/ 6857999 w 6857999"/>
              <a:gd name="connsiteY1" fmla="*/ 3702934 h 3702934"/>
              <a:gd name="connsiteX2" fmla="*/ 0 w 6857999"/>
              <a:gd name="connsiteY2" fmla="*/ 3702934 h 3702934"/>
              <a:gd name="connsiteX3" fmla="*/ 0 w 6857999"/>
              <a:gd name="connsiteY3" fmla="*/ 0 h 370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702934">
                <a:moveTo>
                  <a:pt x="6857999" y="2895240"/>
                </a:moveTo>
                <a:lnTo>
                  <a:pt x="6857999" y="3702934"/>
                </a:lnTo>
                <a:lnTo>
                  <a:pt x="0" y="370293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5" name="等腰三角形 24"/>
          <p:cNvSpPr/>
          <p:nvPr/>
        </p:nvSpPr>
        <p:spPr>
          <a:xfrm rot="16200000">
            <a:off x="8479764" y="2783471"/>
            <a:ext cx="5734894" cy="2421098"/>
          </a:xfrm>
          <a:prstGeom prst="triangle">
            <a:avLst>
              <a:gd name="adj" fmla="val 0"/>
            </a:avLst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6" name="等腰三角形 25"/>
          <p:cNvSpPr/>
          <p:nvPr/>
        </p:nvSpPr>
        <p:spPr>
          <a:xfrm rot="16200000">
            <a:off x="11084405" y="5388113"/>
            <a:ext cx="2071982" cy="874728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不足之处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SHORTCOMINGS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4" name="Oval 96"/>
          <p:cNvSpPr>
            <a:spLocks noChangeArrowheads="1"/>
          </p:cNvSpPr>
          <p:nvPr/>
        </p:nvSpPr>
        <p:spPr bwMode="auto">
          <a:xfrm>
            <a:off x="941989" y="2369814"/>
            <a:ext cx="1464896" cy="1464820"/>
          </a:xfrm>
          <a:prstGeom prst="ellipse">
            <a:avLst/>
          </a:prstGeom>
          <a:solidFill>
            <a:srgbClr val="BC1B21"/>
          </a:solidFill>
          <a:ln w="38100">
            <a:solidFill>
              <a:srgbClr val="667F6E">
                <a:alpha val="20000"/>
              </a:srgbClr>
            </a:solidFill>
          </a:ln>
          <a:effectLst/>
        </p:spPr>
        <p:txBody>
          <a:bodyPr wrap="square" lIns="0" tIns="45719" rIns="0" bIns="45719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5" name="Oval 102"/>
          <p:cNvSpPr>
            <a:spLocks noChangeArrowheads="1"/>
          </p:cNvSpPr>
          <p:nvPr/>
        </p:nvSpPr>
        <p:spPr bwMode="auto">
          <a:xfrm>
            <a:off x="4804367" y="2449174"/>
            <a:ext cx="1464896" cy="1464820"/>
          </a:xfrm>
          <a:prstGeom prst="ellipse">
            <a:avLst/>
          </a:prstGeom>
          <a:solidFill>
            <a:srgbClr val="BC1B21"/>
          </a:solidFill>
          <a:ln w="38100">
            <a:solidFill>
              <a:srgbClr val="667F6E">
                <a:alpha val="20000"/>
              </a:srgbClr>
            </a:solidFill>
          </a:ln>
          <a:effectLst/>
        </p:spPr>
        <p:txBody>
          <a:bodyPr wrap="square" lIns="0" tIns="45719" rIns="0" bIns="45719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6" name="Oval 108"/>
          <p:cNvSpPr>
            <a:spLocks noChangeArrowheads="1"/>
          </p:cNvSpPr>
          <p:nvPr/>
        </p:nvSpPr>
        <p:spPr bwMode="auto">
          <a:xfrm>
            <a:off x="2832831" y="1801895"/>
            <a:ext cx="1464784" cy="146452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rgbClr val="181717">
                <a:alpha val="20000"/>
              </a:srgbClr>
            </a:solidFill>
          </a:ln>
          <a:effectLst/>
        </p:spPr>
        <p:txBody>
          <a:bodyPr wrap="square" lIns="0" tIns="45719" rIns="0" bIns="45719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17" name="AutoShape 46"/>
          <p:cNvSpPr>
            <a:spLocks noChangeArrowheads="1"/>
          </p:cNvSpPr>
          <p:nvPr/>
        </p:nvSpPr>
        <p:spPr bwMode="auto">
          <a:xfrm>
            <a:off x="3140563" y="3069672"/>
            <a:ext cx="914400" cy="753931"/>
          </a:xfrm>
          <a:prstGeom prst="upArrow">
            <a:avLst>
              <a:gd name="adj1" fmla="val 52833"/>
              <a:gd name="adj2" fmla="val 45940"/>
            </a:avLst>
          </a:prstGeom>
          <a:gradFill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</a:ln>
        </p:spPr>
        <p:txBody>
          <a:bodyPr wrap="none" lIns="91436" tIns="45719" rIns="91436" bIns="45719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ko-KR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18" name="AutoShape 65"/>
          <p:cNvSpPr>
            <a:spLocks noChangeArrowheads="1"/>
          </p:cNvSpPr>
          <p:nvPr/>
        </p:nvSpPr>
        <p:spPr bwMode="auto">
          <a:xfrm rot="19232580">
            <a:off x="1837331" y="3414184"/>
            <a:ext cx="914400" cy="753931"/>
          </a:xfrm>
          <a:prstGeom prst="upArrow">
            <a:avLst>
              <a:gd name="adj1" fmla="val 52833"/>
              <a:gd name="adj2" fmla="val 45940"/>
            </a:avLst>
          </a:prstGeom>
          <a:gradFill rotWithShape="1">
            <a:gsLst>
              <a:gs pos="0">
                <a:srgbClr val="BC1B2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</a:ln>
        </p:spPr>
        <p:txBody>
          <a:bodyPr wrap="none" lIns="91436" tIns="45719" rIns="91436" bIns="45719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ko-KR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19" name="AutoShape 66"/>
          <p:cNvSpPr>
            <a:spLocks noChangeArrowheads="1"/>
          </p:cNvSpPr>
          <p:nvPr/>
        </p:nvSpPr>
        <p:spPr bwMode="auto">
          <a:xfrm rot="2480061">
            <a:off x="4386845" y="3412594"/>
            <a:ext cx="914400" cy="753933"/>
          </a:xfrm>
          <a:prstGeom prst="upArrow">
            <a:avLst>
              <a:gd name="adj1" fmla="val 52833"/>
              <a:gd name="adj2" fmla="val 45940"/>
            </a:avLst>
          </a:prstGeom>
          <a:gradFill rotWithShape="1">
            <a:gsLst>
              <a:gs pos="0">
                <a:srgbClr val="BC1B21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</a:ln>
        </p:spPr>
        <p:txBody>
          <a:bodyPr wrap="none" lIns="91436" tIns="45719" rIns="91436" bIns="45719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ko-KR" altLang="ko-K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941993" y="4445659"/>
            <a:ext cx="5327273" cy="654151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121" name="直接连接符 120"/>
          <p:cNvCxnSpPr/>
          <p:nvPr/>
        </p:nvCxnSpPr>
        <p:spPr>
          <a:xfrm>
            <a:off x="6890849" y="1983948"/>
            <a:ext cx="0" cy="3058521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文本框 121"/>
          <p:cNvSpPr txBox="1"/>
          <p:nvPr/>
        </p:nvSpPr>
        <p:spPr>
          <a:xfrm>
            <a:off x="7274542" y="2058898"/>
            <a:ext cx="3981313" cy="40010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请您在此处输入小标题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7274542" y="2524123"/>
            <a:ext cx="3833167" cy="2426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/>
      <p:bldP spid="122" grpId="0"/>
      <p:bldP spid="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不足之处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SHORTCOMINGS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63" name="组合 62"/>
          <p:cNvGrpSpPr>
            <a:grpSpLocks noChangeAspect="1"/>
          </p:cNvGrpSpPr>
          <p:nvPr/>
        </p:nvGrpSpPr>
        <p:grpSpPr>
          <a:xfrm>
            <a:off x="7289317" y="1589516"/>
            <a:ext cx="3802213" cy="3845486"/>
            <a:chOff x="5214939" y="1347235"/>
            <a:chExt cx="3298824" cy="3336368"/>
          </a:xfrm>
        </p:grpSpPr>
        <p:sp>
          <p:nvSpPr>
            <p:cNvPr id="64" name="Freeform 8"/>
            <p:cNvSpPr/>
            <p:nvPr/>
          </p:nvSpPr>
          <p:spPr bwMode="auto">
            <a:xfrm>
              <a:off x="5222875" y="1350412"/>
              <a:ext cx="2452688" cy="1384727"/>
            </a:xfrm>
            <a:custGeom>
              <a:avLst/>
              <a:gdLst>
                <a:gd name="T0" fmla="*/ 840 w 840"/>
                <a:gd name="T1" fmla="*/ 474 h 474"/>
                <a:gd name="T2" fmla="*/ 819 w 840"/>
                <a:gd name="T3" fmla="*/ 357 h 474"/>
                <a:gd name="T4" fmla="*/ 803 w 840"/>
                <a:gd name="T5" fmla="*/ 386 h 474"/>
                <a:gd name="T6" fmla="*/ 486 w 840"/>
                <a:gd name="T7" fmla="*/ 181 h 474"/>
                <a:gd name="T8" fmla="*/ 417 w 840"/>
                <a:gd name="T9" fmla="*/ 188 h 474"/>
                <a:gd name="T10" fmla="*/ 209 w 840"/>
                <a:gd name="T11" fmla="*/ 0 h 474"/>
                <a:gd name="T12" fmla="*/ 0 w 840"/>
                <a:gd name="T13" fmla="*/ 209 h 474"/>
                <a:gd name="T14" fmla="*/ 160 w 840"/>
                <a:gd name="T15" fmla="*/ 412 h 474"/>
                <a:gd name="T16" fmla="*/ 174 w 840"/>
                <a:gd name="T17" fmla="*/ 415 h 474"/>
                <a:gd name="T18" fmla="*/ 179 w 840"/>
                <a:gd name="T19" fmla="*/ 405 h 474"/>
                <a:gd name="T20" fmla="*/ 183 w 840"/>
                <a:gd name="T21" fmla="*/ 398 h 474"/>
                <a:gd name="T22" fmla="*/ 186 w 840"/>
                <a:gd name="T23" fmla="*/ 393 h 474"/>
                <a:gd name="T24" fmla="*/ 192 w 840"/>
                <a:gd name="T25" fmla="*/ 383 h 474"/>
                <a:gd name="T26" fmla="*/ 195 w 840"/>
                <a:gd name="T27" fmla="*/ 378 h 474"/>
                <a:gd name="T28" fmla="*/ 199 w 840"/>
                <a:gd name="T29" fmla="*/ 371 h 474"/>
                <a:gd name="T30" fmla="*/ 205 w 840"/>
                <a:gd name="T31" fmla="*/ 363 h 474"/>
                <a:gd name="T32" fmla="*/ 209 w 840"/>
                <a:gd name="T33" fmla="*/ 357 h 474"/>
                <a:gd name="T34" fmla="*/ 213 w 840"/>
                <a:gd name="T35" fmla="*/ 352 h 474"/>
                <a:gd name="T36" fmla="*/ 221 w 840"/>
                <a:gd name="T37" fmla="*/ 343 h 474"/>
                <a:gd name="T38" fmla="*/ 224 w 840"/>
                <a:gd name="T39" fmla="*/ 338 h 474"/>
                <a:gd name="T40" fmla="*/ 229 w 840"/>
                <a:gd name="T41" fmla="*/ 332 h 474"/>
                <a:gd name="T42" fmla="*/ 233 w 840"/>
                <a:gd name="T43" fmla="*/ 328 h 474"/>
                <a:gd name="T44" fmla="*/ 242 w 840"/>
                <a:gd name="T45" fmla="*/ 319 h 474"/>
                <a:gd name="T46" fmla="*/ 245 w 840"/>
                <a:gd name="T47" fmla="*/ 316 h 474"/>
                <a:gd name="T48" fmla="*/ 255 w 840"/>
                <a:gd name="T49" fmla="*/ 306 h 474"/>
                <a:gd name="T50" fmla="*/ 258 w 840"/>
                <a:gd name="T51" fmla="*/ 303 h 474"/>
                <a:gd name="T52" fmla="*/ 265 w 840"/>
                <a:gd name="T53" fmla="*/ 298 h 474"/>
                <a:gd name="T54" fmla="*/ 268 w 840"/>
                <a:gd name="T55" fmla="*/ 296 h 474"/>
                <a:gd name="T56" fmla="*/ 279 w 840"/>
                <a:gd name="T57" fmla="*/ 286 h 474"/>
                <a:gd name="T58" fmla="*/ 282 w 840"/>
                <a:gd name="T59" fmla="*/ 284 h 474"/>
                <a:gd name="T60" fmla="*/ 305 w 840"/>
                <a:gd name="T61" fmla="*/ 268 h 474"/>
                <a:gd name="T62" fmla="*/ 307 w 840"/>
                <a:gd name="T63" fmla="*/ 267 h 474"/>
                <a:gd name="T64" fmla="*/ 322 w 840"/>
                <a:gd name="T65" fmla="*/ 259 h 474"/>
                <a:gd name="T66" fmla="*/ 324 w 840"/>
                <a:gd name="T67" fmla="*/ 258 h 474"/>
                <a:gd name="T68" fmla="*/ 350 w 840"/>
                <a:gd name="T69" fmla="*/ 245 h 474"/>
                <a:gd name="T70" fmla="*/ 351 w 840"/>
                <a:gd name="T71" fmla="*/ 244 h 474"/>
                <a:gd name="T72" fmla="*/ 368 w 840"/>
                <a:gd name="T73" fmla="*/ 237 h 474"/>
                <a:gd name="T74" fmla="*/ 369 w 840"/>
                <a:gd name="T75" fmla="*/ 237 h 474"/>
                <a:gd name="T76" fmla="*/ 397 w 840"/>
                <a:gd name="T77" fmla="*/ 228 h 474"/>
                <a:gd name="T78" fmla="*/ 399 w 840"/>
                <a:gd name="T79" fmla="*/ 227 h 474"/>
                <a:gd name="T80" fmla="*/ 418 w 840"/>
                <a:gd name="T81" fmla="*/ 223 h 474"/>
                <a:gd name="T82" fmla="*/ 492 w 840"/>
                <a:gd name="T83" fmla="*/ 215 h 474"/>
                <a:gd name="T84" fmla="*/ 796 w 840"/>
                <a:gd name="T85" fmla="*/ 389 h 474"/>
                <a:gd name="T86" fmla="*/ 757 w 840"/>
                <a:gd name="T87" fmla="*/ 389 h 474"/>
                <a:gd name="T88" fmla="*/ 840 w 840"/>
                <a:gd name="T89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0" h="474">
                  <a:moveTo>
                    <a:pt x="840" y="474"/>
                  </a:moveTo>
                  <a:cubicBezTo>
                    <a:pt x="819" y="357"/>
                    <a:pt x="819" y="357"/>
                    <a:pt x="819" y="357"/>
                  </a:cubicBezTo>
                  <a:cubicBezTo>
                    <a:pt x="803" y="386"/>
                    <a:pt x="803" y="386"/>
                    <a:pt x="803" y="386"/>
                  </a:cubicBezTo>
                  <a:cubicBezTo>
                    <a:pt x="748" y="265"/>
                    <a:pt x="627" y="181"/>
                    <a:pt x="486" y="181"/>
                  </a:cubicBezTo>
                  <a:cubicBezTo>
                    <a:pt x="463" y="181"/>
                    <a:pt x="440" y="183"/>
                    <a:pt x="417" y="188"/>
                  </a:cubicBezTo>
                  <a:cubicBezTo>
                    <a:pt x="407" y="82"/>
                    <a:pt x="318" y="0"/>
                    <a:pt x="209" y="0"/>
                  </a:cubicBezTo>
                  <a:cubicBezTo>
                    <a:pt x="94" y="0"/>
                    <a:pt x="0" y="93"/>
                    <a:pt x="0" y="209"/>
                  </a:cubicBezTo>
                  <a:cubicBezTo>
                    <a:pt x="0" y="307"/>
                    <a:pt x="68" y="389"/>
                    <a:pt x="160" y="412"/>
                  </a:cubicBezTo>
                  <a:cubicBezTo>
                    <a:pt x="164" y="413"/>
                    <a:pt x="169" y="414"/>
                    <a:pt x="174" y="415"/>
                  </a:cubicBezTo>
                  <a:cubicBezTo>
                    <a:pt x="176" y="411"/>
                    <a:pt x="177" y="408"/>
                    <a:pt x="179" y="405"/>
                  </a:cubicBezTo>
                  <a:cubicBezTo>
                    <a:pt x="180" y="403"/>
                    <a:pt x="181" y="401"/>
                    <a:pt x="183" y="398"/>
                  </a:cubicBezTo>
                  <a:cubicBezTo>
                    <a:pt x="184" y="397"/>
                    <a:pt x="185" y="395"/>
                    <a:pt x="186" y="393"/>
                  </a:cubicBezTo>
                  <a:cubicBezTo>
                    <a:pt x="188" y="390"/>
                    <a:pt x="190" y="386"/>
                    <a:pt x="192" y="383"/>
                  </a:cubicBezTo>
                  <a:cubicBezTo>
                    <a:pt x="193" y="381"/>
                    <a:pt x="194" y="380"/>
                    <a:pt x="195" y="378"/>
                  </a:cubicBezTo>
                  <a:cubicBezTo>
                    <a:pt x="196" y="376"/>
                    <a:pt x="198" y="374"/>
                    <a:pt x="199" y="371"/>
                  </a:cubicBezTo>
                  <a:cubicBezTo>
                    <a:pt x="201" y="369"/>
                    <a:pt x="203" y="366"/>
                    <a:pt x="205" y="363"/>
                  </a:cubicBezTo>
                  <a:cubicBezTo>
                    <a:pt x="206" y="361"/>
                    <a:pt x="208" y="359"/>
                    <a:pt x="209" y="357"/>
                  </a:cubicBezTo>
                  <a:cubicBezTo>
                    <a:pt x="211" y="355"/>
                    <a:pt x="212" y="354"/>
                    <a:pt x="213" y="352"/>
                  </a:cubicBezTo>
                  <a:cubicBezTo>
                    <a:pt x="215" y="349"/>
                    <a:pt x="218" y="346"/>
                    <a:pt x="221" y="343"/>
                  </a:cubicBezTo>
                  <a:cubicBezTo>
                    <a:pt x="222" y="341"/>
                    <a:pt x="223" y="340"/>
                    <a:pt x="224" y="338"/>
                  </a:cubicBezTo>
                  <a:cubicBezTo>
                    <a:pt x="226" y="336"/>
                    <a:pt x="228" y="334"/>
                    <a:pt x="229" y="332"/>
                  </a:cubicBezTo>
                  <a:cubicBezTo>
                    <a:pt x="231" y="331"/>
                    <a:pt x="232" y="330"/>
                    <a:pt x="233" y="328"/>
                  </a:cubicBezTo>
                  <a:cubicBezTo>
                    <a:pt x="236" y="325"/>
                    <a:pt x="239" y="322"/>
                    <a:pt x="242" y="319"/>
                  </a:cubicBezTo>
                  <a:cubicBezTo>
                    <a:pt x="243" y="318"/>
                    <a:pt x="244" y="317"/>
                    <a:pt x="245" y="316"/>
                  </a:cubicBezTo>
                  <a:cubicBezTo>
                    <a:pt x="249" y="312"/>
                    <a:pt x="252" y="309"/>
                    <a:pt x="255" y="306"/>
                  </a:cubicBezTo>
                  <a:cubicBezTo>
                    <a:pt x="256" y="305"/>
                    <a:pt x="257" y="304"/>
                    <a:pt x="258" y="303"/>
                  </a:cubicBezTo>
                  <a:cubicBezTo>
                    <a:pt x="261" y="301"/>
                    <a:pt x="263" y="300"/>
                    <a:pt x="265" y="298"/>
                  </a:cubicBezTo>
                  <a:cubicBezTo>
                    <a:pt x="266" y="297"/>
                    <a:pt x="267" y="296"/>
                    <a:pt x="268" y="296"/>
                  </a:cubicBezTo>
                  <a:cubicBezTo>
                    <a:pt x="271" y="292"/>
                    <a:pt x="275" y="289"/>
                    <a:pt x="279" y="286"/>
                  </a:cubicBezTo>
                  <a:cubicBezTo>
                    <a:pt x="280" y="285"/>
                    <a:pt x="281" y="285"/>
                    <a:pt x="282" y="284"/>
                  </a:cubicBezTo>
                  <a:cubicBezTo>
                    <a:pt x="290" y="279"/>
                    <a:pt x="297" y="273"/>
                    <a:pt x="305" y="268"/>
                  </a:cubicBezTo>
                  <a:cubicBezTo>
                    <a:pt x="306" y="268"/>
                    <a:pt x="306" y="268"/>
                    <a:pt x="307" y="267"/>
                  </a:cubicBezTo>
                  <a:cubicBezTo>
                    <a:pt x="312" y="264"/>
                    <a:pt x="317" y="261"/>
                    <a:pt x="322" y="259"/>
                  </a:cubicBezTo>
                  <a:cubicBezTo>
                    <a:pt x="322" y="258"/>
                    <a:pt x="323" y="258"/>
                    <a:pt x="324" y="258"/>
                  </a:cubicBezTo>
                  <a:cubicBezTo>
                    <a:pt x="332" y="253"/>
                    <a:pt x="341" y="249"/>
                    <a:pt x="350" y="245"/>
                  </a:cubicBezTo>
                  <a:cubicBezTo>
                    <a:pt x="350" y="245"/>
                    <a:pt x="350" y="244"/>
                    <a:pt x="351" y="244"/>
                  </a:cubicBezTo>
                  <a:cubicBezTo>
                    <a:pt x="357" y="242"/>
                    <a:pt x="362" y="239"/>
                    <a:pt x="368" y="237"/>
                  </a:cubicBezTo>
                  <a:cubicBezTo>
                    <a:pt x="368" y="237"/>
                    <a:pt x="369" y="237"/>
                    <a:pt x="369" y="237"/>
                  </a:cubicBezTo>
                  <a:cubicBezTo>
                    <a:pt x="378" y="234"/>
                    <a:pt x="388" y="230"/>
                    <a:pt x="397" y="228"/>
                  </a:cubicBezTo>
                  <a:cubicBezTo>
                    <a:pt x="398" y="228"/>
                    <a:pt x="398" y="228"/>
                    <a:pt x="399" y="227"/>
                  </a:cubicBezTo>
                  <a:cubicBezTo>
                    <a:pt x="405" y="226"/>
                    <a:pt x="411" y="224"/>
                    <a:pt x="418" y="223"/>
                  </a:cubicBezTo>
                  <a:cubicBezTo>
                    <a:pt x="442" y="218"/>
                    <a:pt x="466" y="215"/>
                    <a:pt x="492" y="215"/>
                  </a:cubicBezTo>
                  <a:cubicBezTo>
                    <a:pt x="621" y="215"/>
                    <a:pt x="735" y="285"/>
                    <a:pt x="796" y="389"/>
                  </a:cubicBezTo>
                  <a:cubicBezTo>
                    <a:pt x="757" y="389"/>
                    <a:pt x="757" y="389"/>
                    <a:pt x="757" y="389"/>
                  </a:cubicBezTo>
                  <a:lnTo>
                    <a:pt x="840" y="474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5" name="Freeform 9"/>
            <p:cNvSpPr/>
            <p:nvPr/>
          </p:nvSpPr>
          <p:spPr bwMode="auto">
            <a:xfrm>
              <a:off x="7108825" y="1347235"/>
              <a:ext cx="1397000" cy="2451857"/>
            </a:xfrm>
            <a:custGeom>
              <a:avLst/>
              <a:gdLst>
                <a:gd name="T0" fmla="*/ 0 w 478"/>
                <a:gd name="T1" fmla="*/ 839 h 839"/>
                <a:gd name="T2" fmla="*/ 117 w 478"/>
                <a:gd name="T3" fmla="*/ 818 h 839"/>
                <a:gd name="T4" fmla="*/ 88 w 478"/>
                <a:gd name="T5" fmla="*/ 802 h 839"/>
                <a:gd name="T6" fmla="*/ 295 w 478"/>
                <a:gd name="T7" fmla="*/ 487 h 839"/>
                <a:gd name="T8" fmla="*/ 288 w 478"/>
                <a:gd name="T9" fmla="*/ 418 h 839"/>
                <a:gd name="T10" fmla="*/ 477 w 478"/>
                <a:gd name="T11" fmla="*/ 211 h 839"/>
                <a:gd name="T12" fmla="*/ 269 w 478"/>
                <a:gd name="T13" fmla="*/ 1 h 839"/>
                <a:gd name="T14" fmla="*/ 66 w 478"/>
                <a:gd name="T15" fmla="*/ 159 h 839"/>
                <a:gd name="T16" fmla="*/ 62 w 478"/>
                <a:gd name="T17" fmla="*/ 174 h 839"/>
                <a:gd name="T18" fmla="*/ 72 w 478"/>
                <a:gd name="T19" fmla="*/ 178 h 839"/>
                <a:gd name="T20" fmla="*/ 79 w 478"/>
                <a:gd name="T21" fmla="*/ 182 h 839"/>
                <a:gd name="T22" fmla="*/ 84 w 478"/>
                <a:gd name="T23" fmla="*/ 185 h 839"/>
                <a:gd name="T24" fmla="*/ 94 w 478"/>
                <a:gd name="T25" fmla="*/ 191 h 839"/>
                <a:gd name="T26" fmla="*/ 99 w 478"/>
                <a:gd name="T27" fmla="*/ 194 h 839"/>
                <a:gd name="T28" fmla="*/ 106 w 478"/>
                <a:gd name="T29" fmla="*/ 198 h 839"/>
                <a:gd name="T30" fmla="*/ 114 w 478"/>
                <a:gd name="T31" fmla="*/ 204 h 839"/>
                <a:gd name="T32" fmla="*/ 120 w 478"/>
                <a:gd name="T33" fmla="*/ 209 h 839"/>
                <a:gd name="T34" fmla="*/ 125 w 478"/>
                <a:gd name="T35" fmla="*/ 212 h 839"/>
                <a:gd name="T36" fmla="*/ 134 w 478"/>
                <a:gd name="T37" fmla="*/ 220 h 839"/>
                <a:gd name="T38" fmla="*/ 139 w 478"/>
                <a:gd name="T39" fmla="*/ 224 h 839"/>
                <a:gd name="T40" fmla="*/ 145 w 478"/>
                <a:gd name="T41" fmla="*/ 229 h 839"/>
                <a:gd name="T42" fmla="*/ 148 w 478"/>
                <a:gd name="T43" fmla="*/ 233 h 839"/>
                <a:gd name="T44" fmla="*/ 158 w 478"/>
                <a:gd name="T45" fmla="*/ 242 h 839"/>
                <a:gd name="T46" fmla="*/ 161 w 478"/>
                <a:gd name="T47" fmla="*/ 245 h 839"/>
                <a:gd name="T48" fmla="*/ 171 w 478"/>
                <a:gd name="T49" fmla="*/ 255 h 839"/>
                <a:gd name="T50" fmla="*/ 173 w 478"/>
                <a:gd name="T51" fmla="*/ 258 h 839"/>
                <a:gd name="T52" fmla="*/ 179 w 478"/>
                <a:gd name="T53" fmla="*/ 265 h 839"/>
                <a:gd name="T54" fmla="*/ 181 w 478"/>
                <a:gd name="T55" fmla="*/ 267 h 839"/>
                <a:gd name="T56" fmla="*/ 190 w 478"/>
                <a:gd name="T57" fmla="*/ 279 h 839"/>
                <a:gd name="T58" fmla="*/ 193 w 478"/>
                <a:gd name="T59" fmla="*/ 282 h 839"/>
                <a:gd name="T60" fmla="*/ 208 w 478"/>
                <a:gd name="T61" fmla="*/ 305 h 839"/>
                <a:gd name="T62" fmla="*/ 209 w 478"/>
                <a:gd name="T63" fmla="*/ 307 h 839"/>
                <a:gd name="T64" fmla="*/ 218 w 478"/>
                <a:gd name="T65" fmla="*/ 322 h 839"/>
                <a:gd name="T66" fmla="*/ 219 w 478"/>
                <a:gd name="T67" fmla="*/ 324 h 839"/>
                <a:gd name="T68" fmla="*/ 231 w 478"/>
                <a:gd name="T69" fmla="*/ 350 h 839"/>
                <a:gd name="T70" fmla="*/ 232 w 478"/>
                <a:gd name="T71" fmla="*/ 351 h 839"/>
                <a:gd name="T72" fmla="*/ 239 w 478"/>
                <a:gd name="T73" fmla="*/ 368 h 839"/>
                <a:gd name="T74" fmla="*/ 239 w 478"/>
                <a:gd name="T75" fmla="*/ 369 h 839"/>
                <a:gd name="T76" fmla="*/ 248 w 478"/>
                <a:gd name="T77" fmla="*/ 397 h 839"/>
                <a:gd name="T78" fmla="*/ 249 w 478"/>
                <a:gd name="T79" fmla="*/ 399 h 839"/>
                <a:gd name="T80" fmla="*/ 253 w 478"/>
                <a:gd name="T81" fmla="*/ 418 h 839"/>
                <a:gd name="T82" fmla="*/ 261 w 478"/>
                <a:gd name="T83" fmla="*/ 492 h 839"/>
                <a:gd name="T84" fmla="*/ 85 w 478"/>
                <a:gd name="T85" fmla="*/ 795 h 839"/>
                <a:gd name="T86" fmla="*/ 85 w 478"/>
                <a:gd name="T87" fmla="*/ 757 h 839"/>
                <a:gd name="T88" fmla="*/ 0 w 478"/>
                <a:gd name="T89" fmla="*/ 839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78" h="839">
                  <a:moveTo>
                    <a:pt x="0" y="839"/>
                  </a:moveTo>
                  <a:cubicBezTo>
                    <a:pt x="117" y="818"/>
                    <a:pt x="117" y="818"/>
                    <a:pt x="117" y="818"/>
                  </a:cubicBezTo>
                  <a:cubicBezTo>
                    <a:pt x="88" y="802"/>
                    <a:pt x="88" y="802"/>
                    <a:pt x="88" y="802"/>
                  </a:cubicBezTo>
                  <a:cubicBezTo>
                    <a:pt x="210" y="748"/>
                    <a:pt x="294" y="628"/>
                    <a:pt x="295" y="487"/>
                  </a:cubicBezTo>
                  <a:cubicBezTo>
                    <a:pt x="295" y="463"/>
                    <a:pt x="293" y="440"/>
                    <a:pt x="288" y="418"/>
                  </a:cubicBezTo>
                  <a:cubicBezTo>
                    <a:pt x="394" y="408"/>
                    <a:pt x="477" y="319"/>
                    <a:pt x="477" y="211"/>
                  </a:cubicBezTo>
                  <a:cubicBezTo>
                    <a:pt x="478" y="95"/>
                    <a:pt x="385" y="1"/>
                    <a:pt x="269" y="1"/>
                  </a:cubicBezTo>
                  <a:cubicBezTo>
                    <a:pt x="171" y="0"/>
                    <a:pt x="88" y="68"/>
                    <a:pt x="66" y="159"/>
                  </a:cubicBezTo>
                  <a:cubicBezTo>
                    <a:pt x="64" y="164"/>
                    <a:pt x="63" y="169"/>
                    <a:pt x="62" y="174"/>
                  </a:cubicBezTo>
                  <a:cubicBezTo>
                    <a:pt x="66" y="175"/>
                    <a:pt x="69" y="177"/>
                    <a:pt x="72" y="178"/>
                  </a:cubicBezTo>
                  <a:cubicBezTo>
                    <a:pt x="74" y="180"/>
                    <a:pt x="76" y="181"/>
                    <a:pt x="79" y="182"/>
                  </a:cubicBezTo>
                  <a:cubicBezTo>
                    <a:pt x="80" y="183"/>
                    <a:pt x="82" y="184"/>
                    <a:pt x="84" y="185"/>
                  </a:cubicBezTo>
                  <a:cubicBezTo>
                    <a:pt x="87" y="187"/>
                    <a:pt x="91" y="189"/>
                    <a:pt x="94" y="191"/>
                  </a:cubicBezTo>
                  <a:cubicBezTo>
                    <a:pt x="96" y="192"/>
                    <a:pt x="97" y="193"/>
                    <a:pt x="99" y="194"/>
                  </a:cubicBezTo>
                  <a:cubicBezTo>
                    <a:pt x="101" y="196"/>
                    <a:pt x="103" y="197"/>
                    <a:pt x="106" y="198"/>
                  </a:cubicBezTo>
                  <a:cubicBezTo>
                    <a:pt x="108" y="200"/>
                    <a:pt x="111" y="202"/>
                    <a:pt x="114" y="204"/>
                  </a:cubicBezTo>
                  <a:cubicBezTo>
                    <a:pt x="116" y="206"/>
                    <a:pt x="118" y="207"/>
                    <a:pt x="120" y="209"/>
                  </a:cubicBezTo>
                  <a:cubicBezTo>
                    <a:pt x="122" y="210"/>
                    <a:pt x="123" y="211"/>
                    <a:pt x="125" y="212"/>
                  </a:cubicBezTo>
                  <a:cubicBezTo>
                    <a:pt x="128" y="215"/>
                    <a:pt x="131" y="218"/>
                    <a:pt x="134" y="220"/>
                  </a:cubicBezTo>
                  <a:cubicBezTo>
                    <a:pt x="136" y="221"/>
                    <a:pt x="137" y="223"/>
                    <a:pt x="139" y="224"/>
                  </a:cubicBezTo>
                  <a:cubicBezTo>
                    <a:pt x="141" y="226"/>
                    <a:pt x="143" y="227"/>
                    <a:pt x="145" y="229"/>
                  </a:cubicBezTo>
                  <a:cubicBezTo>
                    <a:pt x="146" y="230"/>
                    <a:pt x="147" y="231"/>
                    <a:pt x="148" y="233"/>
                  </a:cubicBezTo>
                  <a:cubicBezTo>
                    <a:pt x="152" y="236"/>
                    <a:pt x="155" y="239"/>
                    <a:pt x="158" y="242"/>
                  </a:cubicBezTo>
                  <a:cubicBezTo>
                    <a:pt x="159" y="243"/>
                    <a:pt x="160" y="244"/>
                    <a:pt x="161" y="245"/>
                  </a:cubicBezTo>
                  <a:cubicBezTo>
                    <a:pt x="164" y="248"/>
                    <a:pt x="168" y="252"/>
                    <a:pt x="171" y="255"/>
                  </a:cubicBezTo>
                  <a:cubicBezTo>
                    <a:pt x="172" y="256"/>
                    <a:pt x="172" y="257"/>
                    <a:pt x="173" y="258"/>
                  </a:cubicBezTo>
                  <a:cubicBezTo>
                    <a:pt x="175" y="260"/>
                    <a:pt x="177" y="263"/>
                    <a:pt x="179" y="265"/>
                  </a:cubicBezTo>
                  <a:cubicBezTo>
                    <a:pt x="180" y="266"/>
                    <a:pt x="180" y="267"/>
                    <a:pt x="181" y="267"/>
                  </a:cubicBezTo>
                  <a:cubicBezTo>
                    <a:pt x="184" y="271"/>
                    <a:pt x="187" y="275"/>
                    <a:pt x="190" y="279"/>
                  </a:cubicBezTo>
                  <a:cubicBezTo>
                    <a:pt x="191" y="280"/>
                    <a:pt x="192" y="281"/>
                    <a:pt x="193" y="282"/>
                  </a:cubicBezTo>
                  <a:cubicBezTo>
                    <a:pt x="198" y="290"/>
                    <a:pt x="203" y="297"/>
                    <a:pt x="208" y="305"/>
                  </a:cubicBezTo>
                  <a:cubicBezTo>
                    <a:pt x="208" y="306"/>
                    <a:pt x="209" y="306"/>
                    <a:pt x="209" y="307"/>
                  </a:cubicBezTo>
                  <a:cubicBezTo>
                    <a:pt x="212" y="312"/>
                    <a:pt x="215" y="317"/>
                    <a:pt x="218" y="322"/>
                  </a:cubicBezTo>
                  <a:cubicBezTo>
                    <a:pt x="218" y="322"/>
                    <a:pt x="218" y="323"/>
                    <a:pt x="219" y="324"/>
                  </a:cubicBezTo>
                  <a:cubicBezTo>
                    <a:pt x="223" y="332"/>
                    <a:pt x="228" y="341"/>
                    <a:pt x="231" y="350"/>
                  </a:cubicBezTo>
                  <a:cubicBezTo>
                    <a:pt x="232" y="350"/>
                    <a:pt x="232" y="351"/>
                    <a:pt x="232" y="351"/>
                  </a:cubicBezTo>
                  <a:cubicBezTo>
                    <a:pt x="234" y="357"/>
                    <a:pt x="237" y="362"/>
                    <a:pt x="239" y="368"/>
                  </a:cubicBezTo>
                  <a:cubicBezTo>
                    <a:pt x="239" y="369"/>
                    <a:pt x="239" y="369"/>
                    <a:pt x="239" y="369"/>
                  </a:cubicBezTo>
                  <a:cubicBezTo>
                    <a:pt x="243" y="378"/>
                    <a:pt x="246" y="388"/>
                    <a:pt x="248" y="397"/>
                  </a:cubicBezTo>
                  <a:cubicBezTo>
                    <a:pt x="248" y="398"/>
                    <a:pt x="249" y="398"/>
                    <a:pt x="249" y="399"/>
                  </a:cubicBezTo>
                  <a:cubicBezTo>
                    <a:pt x="250" y="405"/>
                    <a:pt x="252" y="412"/>
                    <a:pt x="253" y="418"/>
                  </a:cubicBezTo>
                  <a:cubicBezTo>
                    <a:pt x="258" y="442"/>
                    <a:pt x="261" y="467"/>
                    <a:pt x="261" y="492"/>
                  </a:cubicBezTo>
                  <a:cubicBezTo>
                    <a:pt x="260" y="622"/>
                    <a:pt x="190" y="734"/>
                    <a:pt x="85" y="795"/>
                  </a:cubicBezTo>
                  <a:cubicBezTo>
                    <a:pt x="85" y="757"/>
                    <a:pt x="85" y="757"/>
                    <a:pt x="85" y="757"/>
                  </a:cubicBezTo>
                  <a:lnTo>
                    <a:pt x="0" y="839"/>
                  </a:lnTo>
                  <a:close/>
                </a:path>
              </a:pathLst>
            </a:custGeom>
            <a:solidFill>
              <a:srgbClr val="BC1B2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6" name="Freeform 10"/>
            <p:cNvSpPr/>
            <p:nvPr/>
          </p:nvSpPr>
          <p:spPr bwMode="auto">
            <a:xfrm>
              <a:off x="6026150" y="3354456"/>
              <a:ext cx="2487613" cy="1329147"/>
            </a:xfrm>
            <a:custGeom>
              <a:avLst/>
              <a:gdLst>
                <a:gd name="T0" fmla="*/ 0 w 852"/>
                <a:gd name="T1" fmla="*/ 0 h 455"/>
                <a:gd name="T2" fmla="*/ 25 w 852"/>
                <a:gd name="T3" fmla="*/ 115 h 455"/>
                <a:gd name="T4" fmla="*/ 40 w 852"/>
                <a:gd name="T5" fmla="*/ 87 h 455"/>
                <a:gd name="T6" fmla="*/ 364 w 852"/>
                <a:gd name="T7" fmla="*/ 280 h 455"/>
                <a:gd name="T8" fmla="*/ 432 w 852"/>
                <a:gd name="T9" fmla="*/ 271 h 455"/>
                <a:gd name="T10" fmla="*/ 647 w 852"/>
                <a:gd name="T11" fmla="*/ 451 h 455"/>
                <a:gd name="T12" fmla="*/ 848 w 852"/>
                <a:gd name="T13" fmla="*/ 235 h 455"/>
                <a:gd name="T14" fmla="*/ 682 w 852"/>
                <a:gd name="T15" fmla="*/ 38 h 455"/>
                <a:gd name="T16" fmla="*/ 667 w 852"/>
                <a:gd name="T17" fmla="*/ 35 h 455"/>
                <a:gd name="T18" fmla="*/ 662 w 852"/>
                <a:gd name="T19" fmla="*/ 45 h 455"/>
                <a:gd name="T20" fmla="*/ 659 w 852"/>
                <a:gd name="T21" fmla="*/ 52 h 455"/>
                <a:gd name="T22" fmla="*/ 656 w 852"/>
                <a:gd name="T23" fmla="*/ 57 h 455"/>
                <a:gd name="T24" fmla="*/ 651 w 852"/>
                <a:gd name="T25" fmla="*/ 67 h 455"/>
                <a:gd name="T26" fmla="*/ 648 w 852"/>
                <a:gd name="T27" fmla="*/ 73 h 455"/>
                <a:gd name="T28" fmla="*/ 644 w 852"/>
                <a:gd name="T29" fmla="*/ 79 h 455"/>
                <a:gd name="T30" fmla="*/ 638 w 852"/>
                <a:gd name="T31" fmla="*/ 88 h 455"/>
                <a:gd name="T32" fmla="*/ 634 w 852"/>
                <a:gd name="T33" fmla="*/ 94 h 455"/>
                <a:gd name="T34" fmla="*/ 631 w 852"/>
                <a:gd name="T35" fmla="*/ 99 h 455"/>
                <a:gd name="T36" fmla="*/ 623 w 852"/>
                <a:gd name="T37" fmla="*/ 109 h 455"/>
                <a:gd name="T38" fmla="*/ 620 w 852"/>
                <a:gd name="T39" fmla="*/ 113 h 455"/>
                <a:gd name="T40" fmla="*/ 615 w 852"/>
                <a:gd name="T41" fmla="*/ 119 h 455"/>
                <a:gd name="T42" fmla="*/ 611 w 852"/>
                <a:gd name="T43" fmla="*/ 123 h 455"/>
                <a:gd name="T44" fmla="*/ 603 w 852"/>
                <a:gd name="T45" fmla="*/ 133 h 455"/>
                <a:gd name="T46" fmla="*/ 600 w 852"/>
                <a:gd name="T47" fmla="*/ 137 h 455"/>
                <a:gd name="T48" fmla="*/ 590 w 852"/>
                <a:gd name="T49" fmla="*/ 147 h 455"/>
                <a:gd name="T50" fmla="*/ 587 w 852"/>
                <a:gd name="T51" fmla="*/ 149 h 455"/>
                <a:gd name="T52" fmla="*/ 581 w 852"/>
                <a:gd name="T53" fmla="*/ 155 h 455"/>
                <a:gd name="T54" fmla="*/ 578 w 852"/>
                <a:gd name="T55" fmla="*/ 157 h 455"/>
                <a:gd name="T56" fmla="*/ 566 w 852"/>
                <a:gd name="T57" fmla="*/ 167 h 455"/>
                <a:gd name="T58" fmla="*/ 564 w 852"/>
                <a:gd name="T59" fmla="*/ 170 h 455"/>
                <a:gd name="T60" fmla="*/ 541 w 852"/>
                <a:gd name="T61" fmla="*/ 186 h 455"/>
                <a:gd name="T62" fmla="*/ 540 w 852"/>
                <a:gd name="T63" fmla="*/ 187 h 455"/>
                <a:gd name="T64" fmla="*/ 525 w 852"/>
                <a:gd name="T65" fmla="*/ 196 h 455"/>
                <a:gd name="T66" fmla="*/ 523 w 852"/>
                <a:gd name="T67" fmla="*/ 197 h 455"/>
                <a:gd name="T68" fmla="*/ 498 w 852"/>
                <a:gd name="T69" fmla="*/ 211 h 455"/>
                <a:gd name="T70" fmla="*/ 497 w 852"/>
                <a:gd name="T71" fmla="*/ 212 h 455"/>
                <a:gd name="T72" fmla="*/ 480 w 852"/>
                <a:gd name="T73" fmla="*/ 219 h 455"/>
                <a:gd name="T74" fmla="*/ 479 w 852"/>
                <a:gd name="T75" fmla="*/ 220 h 455"/>
                <a:gd name="T76" fmla="*/ 451 w 852"/>
                <a:gd name="T77" fmla="*/ 230 h 455"/>
                <a:gd name="T78" fmla="*/ 449 w 852"/>
                <a:gd name="T79" fmla="*/ 230 h 455"/>
                <a:gd name="T80" fmla="*/ 430 w 852"/>
                <a:gd name="T81" fmla="*/ 236 h 455"/>
                <a:gd name="T82" fmla="*/ 357 w 852"/>
                <a:gd name="T83" fmla="*/ 246 h 455"/>
                <a:gd name="T84" fmla="*/ 47 w 852"/>
                <a:gd name="T85" fmla="*/ 83 h 455"/>
                <a:gd name="T86" fmla="*/ 85 w 852"/>
                <a:gd name="T87" fmla="*/ 82 h 455"/>
                <a:gd name="T88" fmla="*/ 0 w 852"/>
                <a:gd name="T8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52" h="455">
                  <a:moveTo>
                    <a:pt x="0" y="0"/>
                  </a:moveTo>
                  <a:cubicBezTo>
                    <a:pt x="25" y="115"/>
                    <a:pt x="25" y="115"/>
                    <a:pt x="25" y="115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98" y="205"/>
                    <a:pt x="223" y="285"/>
                    <a:pt x="364" y="280"/>
                  </a:cubicBezTo>
                  <a:cubicBezTo>
                    <a:pt x="387" y="279"/>
                    <a:pt x="410" y="276"/>
                    <a:pt x="432" y="271"/>
                  </a:cubicBezTo>
                  <a:cubicBezTo>
                    <a:pt x="447" y="376"/>
                    <a:pt x="539" y="455"/>
                    <a:pt x="647" y="451"/>
                  </a:cubicBezTo>
                  <a:cubicBezTo>
                    <a:pt x="762" y="447"/>
                    <a:pt x="852" y="350"/>
                    <a:pt x="848" y="235"/>
                  </a:cubicBezTo>
                  <a:cubicBezTo>
                    <a:pt x="845" y="137"/>
                    <a:pt x="774" y="57"/>
                    <a:pt x="682" y="38"/>
                  </a:cubicBezTo>
                  <a:cubicBezTo>
                    <a:pt x="677" y="37"/>
                    <a:pt x="672" y="36"/>
                    <a:pt x="667" y="35"/>
                  </a:cubicBezTo>
                  <a:cubicBezTo>
                    <a:pt x="665" y="38"/>
                    <a:pt x="664" y="42"/>
                    <a:pt x="662" y="45"/>
                  </a:cubicBezTo>
                  <a:cubicBezTo>
                    <a:pt x="661" y="47"/>
                    <a:pt x="660" y="49"/>
                    <a:pt x="659" y="52"/>
                  </a:cubicBezTo>
                  <a:cubicBezTo>
                    <a:pt x="658" y="53"/>
                    <a:pt x="657" y="55"/>
                    <a:pt x="656" y="57"/>
                  </a:cubicBezTo>
                  <a:cubicBezTo>
                    <a:pt x="655" y="61"/>
                    <a:pt x="653" y="64"/>
                    <a:pt x="651" y="67"/>
                  </a:cubicBezTo>
                  <a:cubicBezTo>
                    <a:pt x="650" y="69"/>
                    <a:pt x="649" y="71"/>
                    <a:pt x="648" y="73"/>
                  </a:cubicBezTo>
                  <a:cubicBezTo>
                    <a:pt x="646" y="75"/>
                    <a:pt x="645" y="77"/>
                    <a:pt x="644" y="79"/>
                  </a:cubicBezTo>
                  <a:cubicBezTo>
                    <a:pt x="642" y="82"/>
                    <a:pt x="640" y="85"/>
                    <a:pt x="638" y="88"/>
                  </a:cubicBezTo>
                  <a:cubicBezTo>
                    <a:pt x="637" y="90"/>
                    <a:pt x="635" y="92"/>
                    <a:pt x="634" y="94"/>
                  </a:cubicBezTo>
                  <a:cubicBezTo>
                    <a:pt x="633" y="96"/>
                    <a:pt x="632" y="97"/>
                    <a:pt x="631" y="99"/>
                  </a:cubicBezTo>
                  <a:cubicBezTo>
                    <a:pt x="628" y="102"/>
                    <a:pt x="626" y="106"/>
                    <a:pt x="623" y="109"/>
                  </a:cubicBezTo>
                  <a:cubicBezTo>
                    <a:pt x="622" y="110"/>
                    <a:pt x="621" y="112"/>
                    <a:pt x="620" y="113"/>
                  </a:cubicBezTo>
                  <a:cubicBezTo>
                    <a:pt x="618" y="115"/>
                    <a:pt x="617" y="117"/>
                    <a:pt x="615" y="119"/>
                  </a:cubicBezTo>
                  <a:cubicBezTo>
                    <a:pt x="614" y="121"/>
                    <a:pt x="613" y="122"/>
                    <a:pt x="611" y="123"/>
                  </a:cubicBezTo>
                  <a:cubicBezTo>
                    <a:pt x="609" y="127"/>
                    <a:pt x="606" y="130"/>
                    <a:pt x="603" y="133"/>
                  </a:cubicBezTo>
                  <a:cubicBezTo>
                    <a:pt x="602" y="134"/>
                    <a:pt x="601" y="135"/>
                    <a:pt x="600" y="137"/>
                  </a:cubicBezTo>
                  <a:cubicBezTo>
                    <a:pt x="596" y="140"/>
                    <a:pt x="593" y="143"/>
                    <a:pt x="590" y="147"/>
                  </a:cubicBezTo>
                  <a:cubicBezTo>
                    <a:pt x="589" y="147"/>
                    <a:pt x="588" y="148"/>
                    <a:pt x="587" y="149"/>
                  </a:cubicBezTo>
                  <a:cubicBezTo>
                    <a:pt x="585" y="151"/>
                    <a:pt x="583" y="153"/>
                    <a:pt x="581" y="155"/>
                  </a:cubicBezTo>
                  <a:cubicBezTo>
                    <a:pt x="580" y="156"/>
                    <a:pt x="579" y="157"/>
                    <a:pt x="578" y="157"/>
                  </a:cubicBezTo>
                  <a:cubicBezTo>
                    <a:pt x="574" y="161"/>
                    <a:pt x="570" y="164"/>
                    <a:pt x="566" y="167"/>
                  </a:cubicBezTo>
                  <a:cubicBezTo>
                    <a:pt x="566" y="168"/>
                    <a:pt x="565" y="169"/>
                    <a:pt x="564" y="170"/>
                  </a:cubicBezTo>
                  <a:cubicBezTo>
                    <a:pt x="556" y="175"/>
                    <a:pt x="549" y="181"/>
                    <a:pt x="541" y="186"/>
                  </a:cubicBezTo>
                  <a:cubicBezTo>
                    <a:pt x="541" y="186"/>
                    <a:pt x="540" y="187"/>
                    <a:pt x="540" y="187"/>
                  </a:cubicBezTo>
                  <a:cubicBezTo>
                    <a:pt x="535" y="190"/>
                    <a:pt x="530" y="193"/>
                    <a:pt x="525" y="196"/>
                  </a:cubicBezTo>
                  <a:cubicBezTo>
                    <a:pt x="525" y="197"/>
                    <a:pt x="524" y="197"/>
                    <a:pt x="523" y="197"/>
                  </a:cubicBezTo>
                  <a:cubicBezTo>
                    <a:pt x="515" y="202"/>
                    <a:pt x="507" y="207"/>
                    <a:pt x="498" y="211"/>
                  </a:cubicBezTo>
                  <a:cubicBezTo>
                    <a:pt x="497" y="211"/>
                    <a:pt x="497" y="212"/>
                    <a:pt x="497" y="212"/>
                  </a:cubicBezTo>
                  <a:cubicBezTo>
                    <a:pt x="491" y="214"/>
                    <a:pt x="485" y="217"/>
                    <a:pt x="480" y="219"/>
                  </a:cubicBezTo>
                  <a:cubicBezTo>
                    <a:pt x="479" y="219"/>
                    <a:pt x="479" y="220"/>
                    <a:pt x="479" y="220"/>
                  </a:cubicBezTo>
                  <a:cubicBezTo>
                    <a:pt x="470" y="223"/>
                    <a:pt x="460" y="227"/>
                    <a:pt x="451" y="230"/>
                  </a:cubicBezTo>
                  <a:cubicBezTo>
                    <a:pt x="450" y="230"/>
                    <a:pt x="450" y="230"/>
                    <a:pt x="449" y="230"/>
                  </a:cubicBezTo>
                  <a:cubicBezTo>
                    <a:pt x="443" y="232"/>
                    <a:pt x="437" y="234"/>
                    <a:pt x="430" y="236"/>
                  </a:cubicBezTo>
                  <a:cubicBezTo>
                    <a:pt x="407" y="242"/>
                    <a:pt x="382" y="245"/>
                    <a:pt x="357" y="246"/>
                  </a:cubicBezTo>
                  <a:cubicBezTo>
                    <a:pt x="227" y="251"/>
                    <a:pt x="112" y="185"/>
                    <a:pt x="47" y="83"/>
                  </a:cubicBezTo>
                  <a:cubicBezTo>
                    <a:pt x="85" y="82"/>
                    <a:pt x="85" y="82"/>
                    <a:pt x="85" y="8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7" name="Freeform 11"/>
            <p:cNvSpPr/>
            <p:nvPr/>
          </p:nvSpPr>
          <p:spPr bwMode="auto">
            <a:xfrm>
              <a:off x="5214939" y="2198399"/>
              <a:ext cx="1336675" cy="2485204"/>
            </a:xfrm>
            <a:custGeom>
              <a:avLst/>
              <a:gdLst>
                <a:gd name="T0" fmla="*/ 458 w 458"/>
                <a:gd name="T1" fmla="*/ 0 h 851"/>
                <a:gd name="T2" fmla="*/ 342 w 458"/>
                <a:gd name="T3" fmla="*/ 25 h 851"/>
                <a:gd name="T4" fmla="*/ 371 w 458"/>
                <a:gd name="T5" fmla="*/ 40 h 851"/>
                <a:gd name="T6" fmla="*/ 176 w 458"/>
                <a:gd name="T7" fmla="*/ 362 h 851"/>
                <a:gd name="T8" fmla="*/ 185 w 458"/>
                <a:gd name="T9" fmla="*/ 431 h 851"/>
                <a:gd name="T10" fmla="*/ 4 w 458"/>
                <a:gd name="T11" fmla="*/ 645 h 851"/>
                <a:gd name="T12" fmla="*/ 219 w 458"/>
                <a:gd name="T13" fmla="*/ 847 h 851"/>
                <a:gd name="T14" fmla="*/ 417 w 458"/>
                <a:gd name="T15" fmla="*/ 682 h 851"/>
                <a:gd name="T16" fmla="*/ 420 w 458"/>
                <a:gd name="T17" fmla="*/ 667 h 851"/>
                <a:gd name="T18" fmla="*/ 410 w 458"/>
                <a:gd name="T19" fmla="*/ 662 h 851"/>
                <a:gd name="T20" fmla="*/ 403 w 458"/>
                <a:gd name="T21" fmla="*/ 659 h 851"/>
                <a:gd name="T22" fmla="*/ 398 w 458"/>
                <a:gd name="T23" fmla="*/ 656 h 851"/>
                <a:gd name="T24" fmla="*/ 387 w 458"/>
                <a:gd name="T25" fmla="*/ 651 h 851"/>
                <a:gd name="T26" fmla="*/ 382 w 458"/>
                <a:gd name="T27" fmla="*/ 647 h 851"/>
                <a:gd name="T28" fmla="*/ 376 w 458"/>
                <a:gd name="T29" fmla="*/ 644 h 851"/>
                <a:gd name="T30" fmla="*/ 367 w 458"/>
                <a:gd name="T31" fmla="*/ 638 h 851"/>
                <a:gd name="T32" fmla="*/ 361 w 458"/>
                <a:gd name="T33" fmla="*/ 634 h 851"/>
                <a:gd name="T34" fmla="*/ 356 w 458"/>
                <a:gd name="T35" fmla="*/ 630 h 851"/>
                <a:gd name="T36" fmla="*/ 346 w 458"/>
                <a:gd name="T37" fmla="*/ 623 h 851"/>
                <a:gd name="T38" fmla="*/ 342 w 458"/>
                <a:gd name="T39" fmla="*/ 619 h 851"/>
                <a:gd name="T40" fmla="*/ 336 w 458"/>
                <a:gd name="T41" fmla="*/ 614 h 851"/>
                <a:gd name="T42" fmla="*/ 332 w 458"/>
                <a:gd name="T43" fmla="*/ 611 h 851"/>
                <a:gd name="T44" fmla="*/ 322 w 458"/>
                <a:gd name="T45" fmla="*/ 602 h 851"/>
                <a:gd name="T46" fmla="*/ 318 w 458"/>
                <a:gd name="T47" fmla="*/ 599 h 851"/>
                <a:gd name="T48" fmla="*/ 309 w 458"/>
                <a:gd name="T49" fmla="*/ 589 h 851"/>
                <a:gd name="T50" fmla="*/ 306 w 458"/>
                <a:gd name="T51" fmla="*/ 586 h 851"/>
                <a:gd name="T52" fmla="*/ 300 w 458"/>
                <a:gd name="T53" fmla="*/ 580 h 851"/>
                <a:gd name="T54" fmla="*/ 298 w 458"/>
                <a:gd name="T55" fmla="*/ 577 h 851"/>
                <a:gd name="T56" fmla="*/ 288 w 458"/>
                <a:gd name="T57" fmla="*/ 566 h 851"/>
                <a:gd name="T58" fmla="*/ 286 w 458"/>
                <a:gd name="T59" fmla="*/ 563 h 851"/>
                <a:gd name="T60" fmla="*/ 269 w 458"/>
                <a:gd name="T61" fmla="*/ 541 h 851"/>
                <a:gd name="T62" fmla="*/ 268 w 458"/>
                <a:gd name="T63" fmla="*/ 539 h 851"/>
                <a:gd name="T64" fmla="*/ 259 w 458"/>
                <a:gd name="T65" fmla="*/ 524 h 851"/>
                <a:gd name="T66" fmla="*/ 258 w 458"/>
                <a:gd name="T67" fmla="*/ 522 h 851"/>
                <a:gd name="T68" fmla="*/ 244 w 458"/>
                <a:gd name="T69" fmla="*/ 497 h 851"/>
                <a:gd name="T70" fmla="*/ 244 w 458"/>
                <a:gd name="T71" fmla="*/ 496 h 851"/>
                <a:gd name="T72" fmla="*/ 236 w 458"/>
                <a:gd name="T73" fmla="*/ 479 h 851"/>
                <a:gd name="T74" fmla="*/ 236 w 458"/>
                <a:gd name="T75" fmla="*/ 478 h 851"/>
                <a:gd name="T76" fmla="*/ 226 w 458"/>
                <a:gd name="T77" fmla="*/ 450 h 851"/>
                <a:gd name="T78" fmla="*/ 225 w 458"/>
                <a:gd name="T79" fmla="*/ 448 h 851"/>
                <a:gd name="T80" fmla="*/ 220 w 458"/>
                <a:gd name="T81" fmla="*/ 429 h 851"/>
                <a:gd name="T82" fmla="*/ 210 w 458"/>
                <a:gd name="T83" fmla="*/ 356 h 851"/>
                <a:gd name="T84" fmla="*/ 375 w 458"/>
                <a:gd name="T85" fmla="*/ 47 h 851"/>
                <a:gd name="T86" fmla="*/ 376 w 458"/>
                <a:gd name="T87" fmla="*/ 85 h 851"/>
                <a:gd name="T88" fmla="*/ 458 w 458"/>
                <a:gd name="T89" fmla="*/ 0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58" h="851">
                  <a:moveTo>
                    <a:pt x="458" y="0"/>
                  </a:moveTo>
                  <a:cubicBezTo>
                    <a:pt x="342" y="25"/>
                    <a:pt x="342" y="25"/>
                    <a:pt x="342" y="25"/>
                  </a:cubicBezTo>
                  <a:cubicBezTo>
                    <a:pt x="371" y="40"/>
                    <a:pt x="371" y="40"/>
                    <a:pt x="371" y="40"/>
                  </a:cubicBezTo>
                  <a:cubicBezTo>
                    <a:pt x="252" y="98"/>
                    <a:pt x="172" y="221"/>
                    <a:pt x="176" y="362"/>
                  </a:cubicBezTo>
                  <a:cubicBezTo>
                    <a:pt x="177" y="386"/>
                    <a:pt x="180" y="409"/>
                    <a:pt x="185" y="431"/>
                  </a:cubicBezTo>
                  <a:cubicBezTo>
                    <a:pt x="80" y="445"/>
                    <a:pt x="0" y="537"/>
                    <a:pt x="4" y="645"/>
                  </a:cubicBezTo>
                  <a:cubicBezTo>
                    <a:pt x="7" y="760"/>
                    <a:pt x="104" y="851"/>
                    <a:pt x="219" y="847"/>
                  </a:cubicBezTo>
                  <a:cubicBezTo>
                    <a:pt x="317" y="844"/>
                    <a:pt x="397" y="774"/>
                    <a:pt x="417" y="682"/>
                  </a:cubicBezTo>
                  <a:cubicBezTo>
                    <a:pt x="418" y="677"/>
                    <a:pt x="419" y="672"/>
                    <a:pt x="420" y="667"/>
                  </a:cubicBezTo>
                  <a:cubicBezTo>
                    <a:pt x="416" y="665"/>
                    <a:pt x="413" y="664"/>
                    <a:pt x="410" y="662"/>
                  </a:cubicBezTo>
                  <a:cubicBezTo>
                    <a:pt x="408" y="661"/>
                    <a:pt x="405" y="660"/>
                    <a:pt x="403" y="659"/>
                  </a:cubicBezTo>
                  <a:cubicBezTo>
                    <a:pt x="401" y="658"/>
                    <a:pt x="399" y="657"/>
                    <a:pt x="398" y="656"/>
                  </a:cubicBezTo>
                  <a:cubicBezTo>
                    <a:pt x="394" y="654"/>
                    <a:pt x="391" y="652"/>
                    <a:pt x="387" y="651"/>
                  </a:cubicBezTo>
                  <a:cubicBezTo>
                    <a:pt x="386" y="650"/>
                    <a:pt x="384" y="649"/>
                    <a:pt x="382" y="647"/>
                  </a:cubicBezTo>
                  <a:cubicBezTo>
                    <a:pt x="380" y="646"/>
                    <a:pt x="378" y="645"/>
                    <a:pt x="376" y="644"/>
                  </a:cubicBezTo>
                  <a:cubicBezTo>
                    <a:pt x="373" y="642"/>
                    <a:pt x="370" y="640"/>
                    <a:pt x="367" y="638"/>
                  </a:cubicBezTo>
                  <a:cubicBezTo>
                    <a:pt x="365" y="636"/>
                    <a:pt x="363" y="635"/>
                    <a:pt x="361" y="634"/>
                  </a:cubicBezTo>
                  <a:cubicBezTo>
                    <a:pt x="359" y="632"/>
                    <a:pt x="357" y="631"/>
                    <a:pt x="356" y="630"/>
                  </a:cubicBezTo>
                  <a:cubicBezTo>
                    <a:pt x="353" y="628"/>
                    <a:pt x="349" y="625"/>
                    <a:pt x="346" y="623"/>
                  </a:cubicBezTo>
                  <a:cubicBezTo>
                    <a:pt x="345" y="622"/>
                    <a:pt x="343" y="621"/>
                    <a:pt x="342" y="619"/>
                  </a:cubicBezTo>
                  <a:cubicBezTo>
                    <a:pt x="340" y="618"/>
                    <a:pt x="338" y="616"/>
                    <a:pt x="336" y="614"/>
                  </a:cubicBezTo>
                  <a:cubicBezTo>
                    <a:pt x="334" y="613"/>
                    <a:pt x="333" y="612"/>
                    <a:pt x="332" y="611"/>
                  </a:cubicBezTo>
                  <a:cubicBezTo>
                    <a:pt x="328" y="608"/>
                    <a:pt x="325" y="605"/>
                    <a:pt x="322" y="602"/>
                  </a:cubicBezTo>
                  <a:cubicBezTo>
                    <a:pt x="321" y="601"/>
                    <a:pt x="320" y="600"/>
                    <a:pt x="318" y="599"/>
                  </a:cubicBezTo>
                  <a:cubicBezTo>
                    <a:pt x="315" y="596"/>
                    <a:pt x="312" y="593"/>
                    <a:pt x="309" y="589"/>
                  </a:cubicBezTo>
                  <a:cubicBezTo>
                    <a:pt x="308" y="588"/>
                    <a:pt x="307" y="587"/>
                    <a:pt x="306" y="586"/>
                  </a:cubicBezTo>
                  <a:cubicBezTo>
                    <a:pt x="304" y="584"/>
                    <a:pt x="302" y="582"/>
                    <a:pt x="300" y="580"/>
                  </a:cubicBezTo>
                  <a:cubicBezTo>
                    <a:pt x="299" y="579"/>
                    <a:pt x="298" y="578"/>
                    <a:pt x="298" y="577"/>
                  </a:cubicBezTo>
                  <a:cubicBezTo>
                    <a:pt x="294" y="574"/>
                    <a:pt x="291" y="570"/>
                    <a:pt x="288" y="566"/>
                  </a:cubicBezTo>
                  <a:cubicBezTo>
                    <a:pt x="287" y="565"/>
                    <a:pt x="286" y="564"/>
                    <a:pt x="286" y="563"/>
                  </a:cubicBezTo>
                  <a:cubicBezTo>
                    <a:pt x="280" y="556"/>
                    <a:pt x="274" y="548"/>
                    <a:pt x="269" y="541"/>
                  </a:cubicBezTo>
                  <a:cubicBezTo>
                    <a:pt x="269" y="540"/>
                    <a:pt x="268" y="539"/>
                    <a:pt x="268" y="539"/>
                  </a:cubicBezTo>
                  <a:cubicBezTo>
                    <a:pt x="265" y="534"/>
                    <a:pt x="262" y="529"/>
                    <a:pt x="259" y="524"/>
                  </a:cubicBezTo>
                  <a:cubicBezTo>
                    <a:pt x="259" y="524"/>
                    <a:pt x="258" y="523"/>
                    <a:pt x="258" y="522"/>
                  </a:cubicBezTo>
                  <a:cubicBezTo>
                    <a:pt x="253" y="514"/>
                    <a:pt x="249" y="506"/>
                    <a:pt x="244" y="497"/>
                  </a:cubicBezTo>
                  <a:cubicBezTo>
                    <a:pt x="244" y="497"/>
                    <a:pt x="244" y="496"/>
                    <a:pt x="244" y="496"/>
                  </a:cubicBezTo>
                  <a:cubicBezTo>
                    <a:pt x="241" y="490"/>
                    <a:pt x="239" y="484"/>
                    <a:pt x="236" y="479"/>
                  </a:cubicBezTo>
                  <a:cubicBezTo>
                    <a:pt x="236" y="478"/>
                    <a:pt x="236" y="478"/>
                    <a:pt x="236" y="478"/>
                  </a:cubicBezTo>
                  <a:cubicBezTo>
                    <a:pt x="232" y="469"/>
                    <a:pt x="229" y="459"/>
                    <a:pt x="226" y="450"/>
                  </a:cubicBezTo>
                  <a:cubicBezTo>
                    <a:pt x="226" y="449"/>
                    <a:pt x="226" y="449"/>
                    <a:pt x="225" y="448"/>
                  </a:cubicBezTo>
                  <a:cubicBezTo>
                    <a:pt x="223" y="442"/>
                    <a:pt x="222" y="436"/>
                    <a:pt x="220" y="429"/>
                  </a:cubicBezTo>
                  <a:cubicBezTo>
                    <a:pt x="214" y="406"/>
                    <a:pt x="211" y="381"/>
                    <a:pt x="210" y="356"/>
                  </a:cubicBezTo>
                  <a:cubicBezTo>
                    <a:pt x="206" y="226"/>
                    <a:pt x="272" y="111"/>
                    <a:pt x="375" y="47"/>
                  </a:cubicBezTo>
                  <a:cubicBezTo>
                    <a:pt x="376" y="85"/>
                    <a:pt x="376" y="85"/>
                    <a:pt x="376" y="85"/>
                  </a:cubicBezTo>
                  <a:lnTo>
                    <a:pt x="458" y="0"/>
                  </a:lnTo>
                  <a:close/>
                </a:path>
              </a:pathLst>
            </a:custGeom>
            <a:solidFill>
              <a:srgbClr val="BC1B2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8" name="Oval 12"/>
            <p:cNvSpPr>
              <a:spLocks noChangeArrowheads="1"/>
            </p:cNvSpPr>
            <p:nvPr/>
          </p:nvSpPr>
          <p:spPr bwMode="auto">
            <a:xfrm>
              <a:off x="6283325" y="2474709"/>
              <a:ext cx="1074738" cy="1075069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69" name="Rectangle 21"/>
            <p:cNvSpPr>
              <a:spLocks noChangeArrowheads="1"/>
            </p:cNvSpPr>
            <p:nvPr/>
          </p:nvSpPr>
          <p:spPr bwMode="auto">
            <a:xfrm>
              <a:off x="6369538" y="2901507"/>
              <a:ext cx="895350" cy="267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标题</a:t>
              </a:r>
              <a:endPara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0" name="Line 24"/>
          <p:cNvSpPr>
            <a:spLocks noChangeShapeType="1"/>
          </p:cNvSpPr>
          <p:nvPr/>
        </p:nvSpPr>
        <p:spPr bwMode="auto">
          <a:xfrm>
            <a:off x="1021006" y="2676102"/>
            <a:ext cx="5088467" cy="0"/>
          </a:xfrm>
          <a:prstGeom prst="line">
            <a:avLst/>
          </a:prstGeom>
          <a:noFill/>
          <a:ln w="6350">
            <a:solidFill>
              <a:srgbClr val="667F6E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1021006" y="2759136"/>
            <a:ext cx="5088467" cy="5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2" name="Line 26"/>
          <p:cNvSpPr>
            <a:spLocks noChangeShapeType="1"/>
          </p:cNvSpPr>
          <p:nvPr/>
        </p:nvSpPr>
        <p:spPr bwMode="auto">
          <a:xfrm>
            <a:off x="1021006" y="3539969"/>
            <a:ext cx="5088467" cy="0"/>
          </a:xfrm>
          <a:prstGeom prst="line">
            <a:avLst/>
          </a:prstGeom>
          <a:noFill/>
          <a:ln w="6350">
            <a:solidFill>
              <a:srgbClr val="181717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73" name="Rectangle 27"/>
          <p:cNvSpPr>
            <a:spLocks noChangeArrowheads="1"/>
          </p:cNvSpPr>
          <p:nvPr/>
        </p:nvSpPr>
        <p:spPr bwMode="auto">
          <a:xfrm>
            <a:off x="1021006" y="3663230"/>
            <a:ext cx="5088467" cy="5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1021006" y="4444065"/>
            <a:ext cx="5088467" cy="0"/>
          </a:xfrm>
          <a:prstGeom prst="line">
            <a:avLst/>
          </a:prstGeom>
          <a:noFill/>
          <a:ln w="6350">
            <a:solidFill>
              <a:srgbClr val="667F6E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75" name="Rectangle 29"/>
          <p:cNvSpPr>
            <a:spLocks noChangeArrowheads="1"/>
          </p:cNvSpPr>
          <p:nvPr/>
        </p:nvSpPr>
        <p:spPr bwMode="auto">
          <a:xfrm>
            <a:off x="1021006" y="4535567"/>
            <a:ext cx="5088467" cy="5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08" name="Line 30"/>
          <p:cNvSpPr>
            <a:spLocks noChangeShapeType="1"/>
          </p:cNvSpPr>
          <p:nvPr/>
        </p:nvSpPr>
        <p:spPr bwMode="auto">
          <a:xfrm>
            <a:off x="1021006" y="5316401"/>
            <a:ext cx="5088467" cy="0"/>
          </a:xfrm>
          <a:prstGeom prst="line">
            <a:avLst/>
          </a:prstGeom>
          <a:noFill/>
          <a:ln w="6350">
            <a:solidFill>
              <a:srgbClr val="181717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109" name="Rectangle 25"/>
          <p:cNvSpPr>
            <a:spLocks noChangeArrowheads="1"/>
          </p:cNvSpPr>
          <p:nvPr/>
        </p:nvSpPr>
        <p:spPr bwMode="auto">
          <a:xfrm>
            <a:off x="1021006" y="1886799"/>
            <a:ext cx="5088467" cy="57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0" name="list_269150"/>
          <p:cNvSpPr>
            <a:spLocks noChangeAspect="1"/>
          </p:cNvSpPr>
          <p:nvPr/>
        </p:nvSpPr>
        <p:spPr>
          <a:xfrm>
            <a:off x="7721268" y="4565547"/>
            <a:ext cx="430816" cy="434761"/>
          </a:xfrm>
          <a:custGeom>
            <a:avLst/>
            <a:gdLst>
              <a:gd name="connsiteX0" fmla="*/ 188459 w 601217"/>
              <a:gd name="connsiteY0" fmla="*/ 539826 h 606722"/>
              <a:gd name="connsiteX1" fmla="*/ 585643 w 601217"/>
              <a:gd name="connsiteY1" fmla="*/ 539826 h 606722"/>
              <a:gd name="connsiteX2" fmla="*/ 601217 w 601217"/>
              <a:gd name="connsiteY2" fmla="*/ 555385 h 606722"/>
              <a:gd name="connsiteX3" fmla="*/ 585643 w 601217"/>
              <a:gd name="connsiteY3" fmla="*/ 570945 h 606722"/>
              <a:gd name="connsiteX4" fmla="*/ 188459 w 601217"/>
              <a:gd name="connsiteY4" fmla="*/ 570945 h 606722"/>
              <a:gd name="connsiteX5" fmla="*/ 172885 w 601217"/>
              <a:gd name="connsiteY5" fmla="*/ 555385 h 606722"/>
              <a:gd name="connsiteX6" fmla="*/ 188459 w 601217"/>
              <a:gd name="connsiteY6" fmla="*/ 539826 h 606722"/>
              <a:gd name="connsiteX7" fmla="*/ 188459 w 601217"/>
              <a:gd name="connsiteY7" fmla="*/ 462063 h 606722"/>
              <a:gd name="connsiteX8" fmla="*/ 585643 w 601217"/>
              <a:gd name="connsiteY8" fmla="*/ 462063 h 606722"/>
              <a:gd name="connsiteX9" fmla="*/ 601217 w 601217"/>
              <a:gd name="connsiteY9" fmla="*/ 477623 h 606722"/>
              <a:gd name="connsiteX10" fmla="*/ 585643 w 601217"/>
              <a:gd name="connsiteY10" fmla="*/ 493182 h 606722"/>
              <a:gd name="connsiteX11" fmla="*/ 188459 w 601217"/>
              <a:gd name="connsiteY11" fmla="*/ 493182 h 606722"/>
              <a:gd name="connsiteX12" fmla="*/ 172885 w 601217"/>
              <a:gd name="connsiteY12" fmla="*/ 477623 h 606722"/>
              <a:gd name="connsiteX13" fmla="*/ 188459 w 601217"/>
              <a:gd name="connsiteY13" fmla="*/ 462063 h 606722"/>
              <a:gd name="connsiteX14" fmla="*/ 16281 w 601217"/>
              <a:gd name="connsiteY14" fmla="*/ 435671 h 606722"/>
              <a:gd name="connsiteX15" fmla="*/ 86416 w 601217"/>
              <a:gd name="connsiteY15" fmla="*/ 435671 h 606722"/>
              <a:gd name="connsiteX16" fmla="*/ 101191 w 601217"/>
              <a:gd name="connsiteY16" fmla="*/ 451043 h 606722"/>
              <a:gd name="connsiteX17" fmla="*/ 101191 w 601217"/>
              <a:gd name="connsiteY17" fmla="*/ 590994 h 606722"/>
              <a:gd name="connsiteX18" fmla="*/ 86416 w 601217"/>
              <a:gd name="connsiteY18" fmla="*/ 606722 h 606722"/>
              <a:gd name="connsiteX19" fmla="*/ 16281 w 601217"/>
              <a:gd name="connsiteY19" fmla="*/ 606722 h 606722"/>
              <a:gd name="connsiteX20" fmla="*/ 706 w 601217"/>
              <a:gd name="connsiteY20" fmla="*/ 591172 h 606722"/>
              <a:gd name="connsiteX21" fmla="*/ 16281 w 601217"/>
              <a:gd name="connsiteY21" fmla="*/ 575622 h 606722"/>
              <a:gd name="connsiteX22" fmla="*/ 70040 w 601217"/>
              <a:gd name="connsiteY22" fmla="*/ 575622 h 606722"/>
              <a:gd name="connsiteX23" fmla="*/ 70040 w 601217"/>
              <a:gd name="connsiteY23" fmla="*/ 536702 h 606722"/>
              <a:gd name="connsiteX24" fmla="*/ 16281 w 601217"/>
              <a:gd name="connsiteY24" fmla="*/ 536702 h 606722"/>
              <a:gd name="connsiteX25" fmla="*/ 706 w 601217"/>
              <a:gd name="connsiteY25" fmla="*/ 521152 h 606722"/>
              <a:gd name="connsiteX26" fmla="*/ 16281 w 601217"/>
              <a:gd name="connsiteY26" fmla="*/ 505602 h 606722"/>
              <a:gd name="connsiteX27" fmla="*/ 70040 w 601217"/>
              <a:gd name="connsiteY27" fmla="*/ 505602 h 606722"/>
              <a:gd name="connsiteX28" fmla="*/ 70040 w 601217"/>
              <a:gd name="connsiteY28" fmla="*/ 466771 h 606722"/>
              <a:gd name="connsiteX29" fmla="*/ 16281 w 601217"/>
              <a:gd name="connsiteY29" fmla="*/ 466771 h 606722"/>
              <a:gd name="connsiteX30" fmla="*/ 706 w 601217"/>
              <a:gd name="connsiteY30" fmla="*/ 451221 h 606722"/>
              <a:gd name="connsiteX31" fmla="*/ 16281 w 601217"/>
              <a:gd name="connsiteY31" fmla="*/ 435671 h 606722"/>
              <a:gd name="connsiteX32" fmla="*/ 188459 w 601217"/>
              <a:gd name="connsiteY32" fmla="*/ 322061 h 606722"/>
              <a:gd name="connsiteX33" fmla="*/ 585643 w 601217"/>
              <a:gd name="connsiteY33" fmla="*/ 322061 h 606722"/>
              <a:gd name="connsiteX34" fmla="*/ 601217 w 601217"/>
              <a:gd name="connsiteY34" fmla="*/ 337621 h 606722"/>
              <a:gd name="connsiteX35" fmla="*/ 585643 w 601217"/>
              <a:gd name="connsiteY35" fmla="*/ 353180 h 606722"/>
              <a:gd name="connsiteX36" fmla="*/ 188459 w 601217"/>
              <a:gd name="connsiteY36" fmla="*/ 353180 h 606722"/>
              <a:gd name="connsiteX37" fmla="*/ 172885 w 601217"/>
              <a:gd name="connsiteY37" fmla="*/ 337621 h 606722"/>
              <a:gd name="connsiteX38" fmla="*/ 188459 w 601217"/>
              <a:gd name="connsiteY38" fmla="*/ 322061 h 606722"/>
              <a:gd name="connsiteX39" fmla="*/ 188459 w 601217"/>
              <a:gd name="connsiteY39" fmla="*/ 252130 h 606722"/>
              <a:gd name="connsiteX40" fmla="*/ 585643 w 601217"/>
              <a:gd name="connsiteY40" fmla="*/ 252130 h 606722"/>
              <a:gd name="connsiteX41" fmla="*/ 601217 w 601217"/>
              <a:gd name="connsiteY41" fmla="*/ 267689 h 606722"/>
              <a:gd name="connsiteX42" fmla="*/ 585643 w 601217"/>
              <a:gd name="connsiteY42" fmla="*/ 283249 h 606722"/>
              <a:gd name="connsiteX43" fmla="*/ 188459 w 601217"/>
              <a:gd name="connsiteY43" fmla="*/ 283249 h 606722"/>
              <a:gd name="connsiteX44" fmla="*/ 172885 w 601217"/>
              <a:gd name="connsiteY44" fmla="*/ 267689 h 606722"/>
              <a:gd name="connsiteX45" fmla="*/ 188459 w 601217"/>
              <a:gd name="connsiteY45" fmla="*/ 252130 h 606722"/>
              <a:gd name="connsiteX46" fmla="*/ 16294 w 601217"/>
              <a:gd name="connsiteY46" fmla="*/ 217906 h 606722"/>
              <a:gd name="connsiteX47" fmla="*/ 86456 w 601217"/>
              <a:gd name="connsiteY47" fmla="*/ 217906 h 606722"/>
              <a:gd name="connsiteX48" fmla="*/ 101236 w 601217"/>
              <a:gd name="connsiteY48" fmla="*/ 233285 h 606722"/>
              <a:gd name="connsiteX49" fmla="*/ 101236 w 601217"/>
              <a:gd name="connsiteY49" fmla="*/ 303333 h 606722"/>
              <a:gd name="connsiteX50" fmla="*/ 86456 w 601217"/>
              <a:gd name="connsiteY50" fmla="*/ 318979 h 606722"/>
              <a:gd name="connsiteX51" fmla="*/ 31163 w 601217"/>
              <a:gd name="connsiteY51" fmla="*/ 318979 h 606722"/>
              <a:gd name="connsiteX52" fmla="*/ 31163 w 601217"/>
              <a:gd name="connsiteY52" fmla="*/ 357914 h 606722"/>
              <a:gd name="connsiteX53" fmla="*/ 86456 w 601217"/>
              <a:gd name="connsiteY53" fmla="*/ 357914 h 606722"/>
              <a:gd name="connsiteX54" fmla="*/ 102038 w 601217"/>
              <a:gd name="connsiteY54" fmla="*/ 373471 h 606722"/>
              <a:gd name="connsiteX55" fmla="*/ 86456 w 601217"/>
              <a:gd name="connsiteY55" fmla="*/ 389027 h 606722"/>
              <a:gd name="connsiteX56" fmla="*/ 16294 w 601217"/>
              <a:gd name="connsiteY56" fmla="*/ 389027 h 606722"/>
              <a:gd name="connsiteX57" fmla="*/ 0 w 601217"/>
              <a:gd name="connsiteY57" fmla="*/ 373293 h 606722"/>
              <a:gd name="connsiteX58" fmla="*/ 0 w 601217"/>
              <a:gd name="connsiteY58" fmla="*/ 303333 h 606722"/>
              <a:gd name="connsiteX59" fmla="*/ 16294 w 601217"/>
              <a:gd name="connsiteY59" fmla="*/ 287866 h 606722"/>
              <a:gd name="connsiteX60" fmla="*/ 70073 w 601217"/>
              <a:gd name="connsiteY60" fmla="*/ 287866 h 606722"/>
              <a:gd name="connsiteX61" fmla="*/ 70073 w 601217"/>
              <a:gd name="connsiteY61" fmla="*/ 249019 h 606722"/>
              <a:gd name="connsiteX62" fmla="*/ 16294 w 601217"/>
              <a:gd name="connsiteY62" fmla="*/ 249019 h 606722"/>
              <a:gd name="connsiteX63" fmla="*/ 712 w 601217"/>
              <a:gd name="connsiteY63" fmla="*/ 233462 h 606722"/>
              <a:gd name="connsiteX64" fmla="*/ 16294 w 601217"/>
              <a:gd name="connsiteY64" fmla="*/ 217906 h 606722"/>
              <a:gd name="connsiteX65" fmla="*/ 188459 w 601217"/>
              <a:gd name="connsiteY65" fmla="*/ 104366 h 606722"/>
              <a:gd name="connsiteX66" fmla="*/ 585643 w 601217"/>
              <a:gd name="connsiteY66" fmla="*/ 104366 h 606722"/>
              <a:gd name="connsiteX67" fmla="*/ 601217 w 601217"/>
              <a:gd name="connsiteY67" fmla="*/ 119891 h 606722"/>
              <a:gd name="connsiteX68" fmla="*/ 585643 w 601217"/>
              <a:gd name="connsiteY68" fmla="*/ 135415 h 606722"/>
              <a:gd name="connsiteX69" fmla="*/ 188459 w 601217"/>
              <a:gd name="connsiteY69" fmla="*/ 135415 h 606722"/>
              <a:gd name="connsiteX70" fmla="*/ 172885 w 601217"/>
              <a:gd name="connsiteY70" fmla="*/ 119891 h 606722"/>
              <a:gd name="connsiteX71" fmla="*/ 188459 w 601217"/>
              <a:gd name="connsiteY71" fmla="*/ 104366 h 606722"/>
              <a:gd name="connsiteX72" fmla="*/ 188459 w 601217"/>
              <a:gd name="connsiteY72" fmla="*/ 34295 h 606722"/>
              <a:gd name="connsiteX73" fmla="*/ 585643 w 601217"/>
              <a:gd name="connsiteY73" fmla="*/ 34295 h 606722"/>
              <a:gd name="connsiteX74" fmla="*/ 601217 w 601217"/>
              <a:gd name="connsiteY74" fmla="*/ 49855 h 606722"/>
              <a:gd name="connsiteX75" fmla="*/ 585643 w 601217"/>
              <a:gd name="connsiteY75" fmla="*/ 65414 h 606722"/>
              <a:gd name="connsiteX76" fmla="*/ 188459 w 601217"/>
              <a:gd name="connsiteY76" fmla="*/ 65414 h 606722"/>
              <a:gd name="connsiteX77" fmla="*/ 172885 w 601217"/>
              <a:gd name="connsiteY77" fmla="*/ 49855 h 606722"/>
              <a:gd name="connsiteX78" fmla="*/ 188459 w 601217"/>
              <a:gd name="connsiteY78" fmla="*/ 34295 h 606722"/>
              <a:gd name="connsiteX79" fmla="*/ 51372 w 601217"/>
              <a:gd name="connsiteY79" fmla="*/ 0 h 606722"/>
              <a:gd name="connsiteX80" fmla="*/ 66967 w 601217"/>
              <a:gd name="connsiteY80" fmla="*/ 15550 h 606722"/>
              <a:gd name="connsiteX81" fmla="*/ 66967 w 601217"/>
              <a:gd name="connsiteY81" fmla="*/ 155501 h 606722"/>
              <a:gd name="connsiteX82" fmla="*/ 51372 w 601217"/>
              <a:gd name="connsiteY82" fmla="*/ 171051 h 606722"/>
              <a:gd name="connsiteX83" fmla="*/ 35777 w 601217"/>
              <a:gd name="connsiteY83" fmla="*/ 155501 h 606722"/>
              <a:gd name="connsiteX84" fmla="*/ 35777 w 601217"/>
              <a:gd name="connsiteY84" fmla="*/ 15550 h 606722"/>
              <a:gd name="connsiteX85" fmla="*/ 51372 w 601217"/>
              <a:gd name="connsiteY8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1217" h="606722">
                <a:moveTo>
                  <a:pt x="188459" y="539826"/>
                </a:moveTo>
                <a:lnTo>
                  <a:pt x="585643" y="539826"/>
                </a:lnTo>
                <a:cubicBezTo>
                  <a:pt x="594276" y="539826"/>
                  <a:pt x="601217" y="546761"/>
                  <a:pt x="601217" y="555385"/>
                </a:cubicBezTo>
                <a:cubicBezTo>
                  <a:pt x="601217" y="564010"/>
                  <a:pt x="594276" y="570945"/>
                  <a:pt x="585643" y="570945"/>
                </a:cubicBezTo>
                <a:lnTo>
                  <a:pt x="188459" y="570945"/>
                </a:lnTo>
                <a:cubicBezTo>
                  <a:pt x="179916" y="570945"/>
                  <a:pt x="172885" y="564010"/>
                  <a:pt x="172885" y="555385"/>
                </a:cubicBezTo>
                <a:cubicBezTo>
                  <a:pt x="172885" y="546761"/>
                  <a:pt x="179916" y="539826"/>
                  <a:pt x="188459" y="539826"/>
                </a:cubicBezTo>
                <a:close/>
                <a:moveTo>
                  <a:pt x="188459" y="462063"/>
                </a:moveTo>
                <a:lnTo>
                  <a:pt x="585643" y="462063"/>
                </a:lnTo>
                <a:cubicBezTo>
                  <a:pt x="594276" y="462063"/>
                  <a:pt x="601217" y="468998"/>
                  <a:pt x="601217" y="477623"/>
                </a:cubicBezTo>
                <a:cubicBezTo>
                  <a:pt x="601217" y="486247"/>
                  <a:pt x="594276" y="493182"/>
                  <a:pt x="585643" y="493182"/>
                </a:cubicBezTo>
                <a:lnTo>
                  <a:pt x="188459" y="493182"/>
                </a:lnTo>
                <a:cubicBezTo>
                  <a:pt x="179916" y="493182"/>
                  <a:pt x="172885" y="486247"/>
                  <a:pt x="172885" y="477623"/>
                </a:cubicBezTo>
                <a:cubicBezTo>
                  <a:pt x="172885" y="468998"/>
                  <a:pt x="179916" y="462063"/>
                  <a:pt x="188459" y="462063"/>
                </a:cubicBezTo>
                <a:close/>
                <a:moveTo>
                  <a:pt x="16281" y="435671"/>
                </a:moveTo>
                <a:lnTo>
                  <a:pt x="86416" y="435671"/>
                </a:lnTo>
                <a:cubicBezTo>
                  <a:pt x="95050" y="435671"/>
                  <a:pt x="101191" y="442513"/>
                  <a:pt x="101191" y="451043"/>
                </a:cubicBezTo>
                <a:lnTo>
                  <a:pt x="101191" y="590994"/>
                </a:lnTo>
                <a:cubicBezTo>
                  <a:pt x="101191" y="599613"/>
                  <a:pt x="95050" y="606722"/>
                  <a:pt x="86416" y="606722"/>
                </a:cubicBezTo>
                <a:lnTo>
                  <a:pt x="16281" y="606722"/>
                </a:lnTo>
                <a:cubicBezTo>
                  <a:pt x="7737" y="606722"/>
                  <a:pt x="706" y="599702"/>
                  <a:pt x="706" y="591172"/>
                </a:cubicBezTo>
                <a:cubicBezTo>
                  <a:pt x="706" y="582553"/>
                  <a:pt x="7737" y="575622"/>
                  <a:pt x="16281" y="575622"/>
                </a:cubicBezTo>
                <a:lnTo>
                  <a:pt x="70040" y="575622"/>
                </a:lnTo>
                <a:lnTo>
                  <a:pt x="70040" y="536702"/>
                </a:lnTo>
                <a:lnTo>
                  <a:pt x="16281" y="536702"/>
                </a:lnTo>
                <a:cubicBezTo>
                  <a:pt x="7737" y="536702"/>
                  <a:pt x="706" y="529771"/>
                  <a:pt x="706" y="521152"/>
                </a:cubicBezTo>
                <a:cubicBezTo>
                  <a:pt x="706" y="512533"/>
                  <a:pt x="7737" y="505602"/>
                  <a:pt x="16281" y="505602"/>
                </a:cubicBezTo>
                <a:lnTo>
                  <a:pt x="70040" y="505602"/>
                </a:lnTo>
                <a:lnTo>
                  <a:pt x="70040" y="466771"/>
                </a:lnTo>
                <a:lnTo>
                  <a:pt x="16281" y="466771"/>
                </a:lnTo>
                <a:cubicBezTo>
                  <a:pt x="7737" y="466771"/>
                  <a:pt x="706" y="459751"/>
                  <a:pt x="706" y="451221"/>
                </a:cubicBezTo>
                <a:cubicBezTo>
                  <a:pt x="706" y="442602"/>
                  <a:pt x="7737" y="435671"/>
                  <a:pt x="16281" y="435671"/>
                </a:cubicBezTo>
                <a:close/>
                <a:moveTo>
                  <a:pt x="188459" y="322061"/>
                </a:moveTo>
                <a:lnTo>
                  <a:pt x="585643" y="322061"/>
                </a:lnTo>
                <a:cubicBezTo>
                  <a:pt x="594276" y="322061"/>
                  <a:pt x="601217" y="328996"/>
                  <a:pt x="601217" y="337621"/>
                </a:cubicBezTo>
                <a:cubicBezTo>
                  <a:pt x="601217" y="346245"/>
                  <a:pt x="594276" y="353180"/>
                  <a:pt x="585643" y="353180"/>
                </a:cubicBezTo>
                <a:lnTo>
                  <a:pt x="188459" y="353180"/>
                </a:lnTo>
                <a:cubicBezTo>
                  <a:pt x="179916" y="353180"/>
                  <a:pt x="172885" y="346245"/>
                  <a:pt x="172885" y="337621"/>
                </a:cubicBezTo>
                <a:cubicBezTo>
                  <a:pt x="172885" y="328996"/>
                  <a:pt x="179916" y="322061"/>
                  <a:pt x="188459" y="322061"/>
                </a:cubicBezTo>
                <a:close/>
                <a:moveTo>
                  <a:pt x="188459" y="252130"/>
                </a:moveTo>
                <a:lnTo>
                  <a:pt x="585643" y="252130"/>
                </a:lnTo>
                <a:cubicBezTo>
                  <a:pt x="594276" y="252130"/>
                  <a:pt x="601217" y="259065"/>
                  <a:pt x="601217" y="267689"/>
                </a:cubicBezTo>
                <a:cubicBezTo>
                  <a:pt x="601217" y="276225"/>
                  <a:pt x="594276" y="283249"/>
                  <a:pt x="585643" y="283249"/>
                </a:cubicBezTo>
                <a:lnTo>
                  <a:pt x="188459" y="283249"/>
                </a:lnTo>
                <a:cubicBezTo>
                  <a:pt x="179916" y="283249"/>
                  <a:pt x="172885" y="276225"/>
                  <a:pt x="172885" y="267689"/>
                </a:cubicBezTo>
                <a:cubicBezTo>
                  <a:pt x="172885" y="259065"/>
                  <a:pt x="179916" y="252130"/>
                  <a:pt x="188459" y="252130"/>
                </a:cubicBezTo>
                <a:close/>
                <a:moveTo>
                  <a:pt x="16294" y="217906"/>
                </a:moveTo>
                <a:lnTo>
                  <a:pt x="86456" y="217906"/>
                </a:lnTo>
                <a:cubicBezTo>
                  <a:pt x="95093" y="217906"/>
                  <a:pt x="101236" y="224662"/>
                  <a:pt x="101236" y="233285"/>
                </a:cubicBezTo>
                <a:lnTo>
                  <a:pt x="101236" y="303333"/>
                </a:lnTo>
                <a:cubicBezTo>
                  <a:pt x="101236" y="311867"/>
                  <a:pt x="95093" y="318979"/>
                  <a:pt x="86456" y="318979"/>
                </a:cubicBezTo>
                <a:lnTo>
                  <a:pt x="31163" y="318979"/>
                </a:lnTo>
                <a:lnTo>
                  <a:pt x="31163" y="357914"/>
                </a:lnTo>
                <a:lnTo>
                  <a:pt x="86456" y="357914"/>
                </a:lnTo>
                <a:cubicBezTo>
                  <a:pt x="95093" y="357914"/>
                  <a:pt x="102038" y="364848"/>
                  <a:pt x="102038" y="373471"/>
                </a:cubicBezTo>
                <a:cubicBezTo>
                  <a:pt x="102038" y="382004"/>
                  <a:pt x="95093" y="389027"/>
                  <a:pt x="86456" y="389027"/>
                </a:cubicBezTo>
                <a:lnTo>
                  <a:pt x="16294" y="389027"/>
                </a:lnTo>
                <a:cubicBezTo>
                  <a:pt x="7746" y="389027"/>
                  <a:pt x="0" y="381915"/>
                  <a:pt x="0" y="373293"/>
                </a:cubicBezTo>
                <a:lnTo>
                  <a:pt x="0" y="303333"/>
                </a:lnTo>
                <a:cubicBezTo>
                  <a:pt x="0" y="294710"/>
                  <a:pt x="7746" y="287866"/>
                  <a:pt x="16294" y="287866"/>
                </a:cubicBezTo>
                <a:lnTo>
                  <a:pt x="70073" y="287866"/>
                </a:lnTo>
                <a:lnTo>
                  <a:pt x="70073" y="249019"/>
                </a:lnTo>
                <a:lnTo>
                  <a:pt x="16294" y="249019"/>
                </a:lnTo>
                <a:cubicBezTo>
                  <a:pt x="7746" y="249019"/>
                  <a:pt x="712" y="241996"/>
                  <a:pt x="712" y="233462"/>
                </a:cubicBezTo>
                <a:cubicBezTo>
                  <a:pt x="712" y="224840"/>
                  <a:pt x="7746" y="217906"/>
                  <a:pt x="16294" y="217906"/>
                </a:cubicBezTo>
                <a:close/>
                <a:moveTo>
                  <a:pt x="188459" y="104366"/>
                </a:moveTo>
                <a:lnTo>
                  <a:pt x="585643" y="104366"/>
                </a:lnTo>
                <a:cubicBezTo>
                  <a:pt x="594276" y="104366"/>
                  <a:pt x="601217" y="111285"/>
                  <a:pt x="601217" y="119891"/>
                </a:cubicBezTo>
                <a:cubicBezTo>
                  <a:pt x="601217" y="128496"/>
                  <a:pt x="594276" y="135415"/>
                  <a:pt x="585643" y="135415"/>
                </a:cubicBezTo>
                <a:lnTo>
                  <a:pt x="188459" y="135415"/>
                </a:lnTo>
                <a:cubicBezTo>
                  <a:pt x="179916" y="135415"/>
                  <a:pt x="172885" y="128496"/>
                  <a:pt x="172885" y="119891"/>
                </a:cubicBezTo>
                <a:cubicBezTo>
                  <a:pt x="172885" y="111285"/>
                  <a:pt x="179916" y="104366"/>
                  <a:pt x="188459" y="104366"/>
                </a:cubicBezTo>
                <a:close/>
                <a:moveTo>
                  <a:pt x="188459" y="34295"/>
                </a:moveTo>
                <a:lnTo>
                  <a:pt x="585643" y="34295"/>
                </a:lnTo>
                <a:cubicBezTo>
                  <a:pt x="594276" y="34295"/>
                  <a:pt x="601217" y="41319"/>
                  <a:pt x="601217" y="49855"/>
                </a:cubicBezTo>
                <a:cubicBezTo>
                  <a:pt x="601217" y="58479"/>
                  <a:pt x="594276" y="65414"/>
                  <a:pt x="585643" y="65414"/>
                </a:cubicBezTo>
                <a:lnTo>
                  <a:pt x="188459" y="65414"/>
                </a:lnTo>
                <a:cubicBezTo>
                  <a:pt x="179916" y="65414"/>
                  <a:pt x="172885" y="58479"/>
                  <a:pt x="172885" y="49855"/>
                </a:cubicBezTo>
                <a:cubicBezTo>
                  <a:pt x="172885" y="41319"/>
                  <a:pt x="179916" y="34295"/>
                  <a:pt x="188459" y="34295"/>
                </a:cubicBezTo>
                <a:close/>
                <a:moveTo>
                  <a:pt x="51372" y="0"/>
                </a:moveTo>
                <a:cubicBezTo>
                  <a:pt x="60016" y="0"/>
                  <a:pt x="66967" y="6931"/>
                  <a:pt x="66967" y="15550"/>
                </a:cubicBezTo>
                <a:lnTo>
                  <a:pt x="66967" y="155501"/>
                </a:lnTo>
                <a:cubicBezTo>
                  <a:pt x="66967" y="164120"/>
                  <a:pt x="60016" y="171051"/>
                  <a:pt x="51372" y="171051"/>
                </a:cubicBezTo>
                <a:cubicBezTo>
                  <a:pt x="42817" y="171051"/>
                  <a:pt x="35777" y="164120"/>
                  <a:pt x="35777" y="155501"/>
                </a:cubicBezTo>
                <a:lnTo>
                  <a:pt x="35777" y="15550"/>
                </a:lnTo>
                <a:cubicBezTo>
                  <a:pt x="35777" y="6931"/>
                  <a:pt x="42817" y="0"/>
                  <a:pt x="513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1" name="任意多边形 66"/>
          <p:cNvSpPr>
            <a:spLocks noChangeAspect="1"/>
          </p:cNvSpPr>
          <p:nvPr/>
        </p:nvSpPr>
        <p:spPr>
          <a:xfrm>
            <a:off x="7715017" y="1997955"/>
            <a:ext cx="503277" cy="456199"/>
          </a:xfrm>
          <a:custGeom>
            <a:avLst/>
            <a:gdLst>
              <a:gd name="T0" fmla="*/ 6399 w 10578"/>
              <a:gd name="T1" fmla="*/ 7356 h 9590"/>
              <a:gd name="T2" fmla="*/ 5944 w 10578"/>
              <a:gd name="T3" fmla="*/ 6904 h 9590"/>
              <a:gd name="T4" fmla="*/ 10452 w 10578"/>
              <a:gd name="T5" fmla="*/ 2874 h 9590"/>
              <a:gd name="T6" fmla="*/ 2252 w 10578"/>
              <a:gd name="T7" fmla="*/ 7352 h 9590"/>
              <a:gd name="T8" fmla="*/ 1607 w 10578"/>
              <a:gd name="T9" fmla="*/ 7033 h 9590"/>
              <a:gd name="T10" fmla="*/ 2252 w 10578"/>
              <a:gd name="T11" fmla="*/ 6713 h 9590"/>
              <a:gd name="T12" fmla="*/ 2252 w 10578"/>
              <a:gd name="T13" fmla="*/ 7352 h 9590"/>
              <a:gd name="T14" fmla="*/ 1927 w 10578"/>
              <a:gd name="T15" fmla="*/ 2877 h 9590"/>
              <a:gd name="T16" fmla="*/ 1927 w 10578"/>
              <a:gd name="T17" fmla="*/ 2238 h 9590"/>
              <a:gd name="T18" fmla="*/ 2572 w 10578"/>
              <a:gd name="T19" fmla="*/ 2557 h 9590"/>
              <a:gd name="T20" fmla="*/ 2252 w 10578"/>
              <a:gd name="T21" fmla="*/ 5115 h 9590"/>
              <a:gd name="T22" fmla="*/ 1607 w 10578"/>
              <a:gd name="T23" fmla="*/ 4795 h 9590"/>
              <a:gd name="T24" fmla="*/ 2252 w 10578"/>
              <a:gd name="T25" fmla="*/ 4475 h 9590"/>
              <a:gd name="T26" fmla="*/ 2252 w 10578"/>
              <a:gd name="T27" fmla="*/ 5115 h 9590"/>
              <a:gd name="T28" fmla="*/ 4824 w 10578"/>
              <a:gd name="T29" fmla="*/ 6713 h 9590"/>
              <a:gd name="T30" fmla="*/ 4824 w 10578"/>
              <a:gd name="T31" fmla="*/ 7352 h 9590"/>
              <a:gd name="T32" fmla="*/ 3536 w 10578"/>
              <a:gd name="T33" fmla="*/ 7033 h 9590"/>
              <a:gd name="T34" fmla="*/ 3536 w 10578"/>
              <a:gd name="T35" fmla="*/ 2557 h 9590"/>
              <a:gd name="T36" fmla="*/ 7075 w 10578"/>
              <a:gd name="T37" fmla="*/ 2238 h 9590"/>
              <a:gd name="T38" fmla="*/ 7075 w 10578"/>
              <a:gd name="T39" fmla="*/ 2877 h 9590"/>
              <a:gd name="T40" fmla="*/ 3536 w 10578"/>
              <a:gd name="T41" fmla="*/ 2557 h 9590"/>
              <a:gd name="T42" fmla="*/ 3856 w 10578"/>
              <a:gd name="T43" fmla="*/ 5115 h 9590"/>
              <a:gd name="T44" fmla="*/ 3856 w 10578"/>
              <a:gd name="T45" fmla="*/ 4475 h 9590"/>
              <a:gd name="T46" fmla="*/ 5787 w 10578"/>
              <a:gd name="T47" fmla="*/ 4795 h 9590"/>
              <a:gd name="T48" fmla="*/ 8951 w 10578"/>
              <a:gd name="T49" fmla="*/ 2557 h 9590"/>
              <a:gd name="T50" fmla="*/ 8631 w 10578"/>
              <a:gd name="T51" fmla="*/ 1918 h 9590"/>
              <a:gd name="T52" fmla="*/ 8631 w 10578"/>
              <a:gd name="T53" fmla="*/ 1598 h 9590"/>
              <a:gd name="T54" fmla="*/ 1598 w 10578"/>
              <a:gd name="T55" fmla="*/ 639 h 9590"/>
              <a:gd name="T56" fmla="*/ 639 w 10578"/>
              <a:gd name="T57" fmla="*/ 7992 h 9590"/>
              <a:gd name="T58" fmla="*/ 7672 w 10578"/>
              <a:gd name="T59" fmla="*/ 8951 h 9590"/>
              <a:gd name="T60" fmla="*/ 8631 w 10578"/>
              <a:gd name="T61" fmla="*/ 7353 h 9590"/>
              <a:gd name="T62" fmla="*/ 8631 w 10578"/>
              <a:gd name="T63" fmla="*/ 7033 h 9590"/>
              <a:gd name="T64" fmla="*/ 9270 w 10578"/>
              <a:gd name="T65" fmla="*/ 7033 h 9590"/>
              <a:gd name="T66" fmla="*/ 7672 w 10578"/>
              <a:gd name="T67" fmla="*/ 9590 h 9590"/>
              <a:gd name="T68" fmla="*/ 0 w 10578"/>
              <a:gd name="T69" fmla="*/ 7992 h 9590"/>
              <a:gd name="T70" fmla="*/ 1598 w 10578"/>
              <a:gd name="T71" fmla="*/ 0 h 9590"/>
              <a:gd name="T72" fmla="*/ 9270 w 10578"/>
              <a:gd name="T73" fmla="*/ 1598 h 9590"/>
              <a:gd name="T74" fmla="*/ 8951 w 10578"/>
              <a:gd name="T75" fmla="*/ 2557 h 9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78" h="9590">
                <a:moveTo>
                  <a:pt x="10452" y="3326"/>
                </a:moveTo>
                <a:lnTo>
                  <a:pt x="6399" y="7356"/>
                </a:lnTo>
                <a:cubicBezTo>
                  <a:pt x="6273" y="7480"/>
                  <a:pt x="6070" y="7480"/>
                  <a:pt x="5944" y="7356"/>
                </a:cubicBezTo>
                <a:cubicBezTo>
                  <a:pt x="5819" y="7231"/>
                  <a:pt x="5819" y="7028"/>
                  <a:pt x="5944" y="6904"/>
                </a:cubicBezTo>
                <a:lnTo>
                  <a:pt x="9997" y="2874"/>
                </a:lnTo>
                <a:cubicBezTo>
                  <a:pt x="10123" y="2749"/>
                  <a:pt x="10326" y="2749"/>
                  <a:pt x="10452" y="2874"/>
                </a:cubicBezTo>
                <a:cubicBezTo>
                  <a:pt x="10578" y="2998"/>
                  <a:pt x="10578" y="3201"/>
                  <a:pt x="10452" y="3326"/>
                </a:cubicBezTo>
                <a:close/>
                <a:moveTo>
                  <a:pt x="2252" y="7352"/>
                </a:moveTo>
                <a:lnTo>
                  <a:pt x="1927" y="7352"/>
                </a:lnTo>
                <a:cubicBezTo>
                  <a:pt x="1750" y="7352"/>
                  <a:pt x="1607" y="7209"/>
                  <a:pt x="1607" y="7033"/>
                </a:cubicBezTo>
                <a:cubicBezTo>
                  <a:pt x="1607" y="6856"/>
                  <a:pt x="1750" y="6713"/>
                  <a:pt x="1927" y="6713"/>
                </a:cubicBezTo>
                <a:lnTo>
                  <a:pt x="2252" y="6713"/>
                </a:lnTo>
                <a:cubicBezTo>
                  <a:pt x="2428" y="6713"/>
                  <a:pt x="2572" y="6856"/>
                  <a:pt x="2572" y="7033"/>
                </a:cubicBezTo>
                <a:cubicBezTo>
                  <a:pt x="2572" y="7209"/>
                  <a:pt x="2428" y="7352"/>
                  <a:pt x="2252" y="7352"/>
                </a:cubicBezTo>
                <a:close/>
                <a:moveTo>
                  <a:pt x="2252" y="2877"/>
                </a:moveTo>
                <a:lnTo>
                  <a:pt x="1927" y="2877"/>
                </a:lnTo>
                <a:cubicBezTo>
                  <a:pt x="1750" y="2877"/>
                  <a:pt x="1607" y="2734"/>
                  <a:pt x="1607" y="2557"/>
                </a:cubicBezTo>
                <a:cubicBezTo>
                  <a:pt x="1607" y="2381"/>
                  <a:pt x="1750" y="2238"/>
                  <a:pt x="1927" y="2238"/>
                </a:cubicBezTo>
                <a:lnTo>
                  <a:pt x="2252" y="2238"/>
                </a:lnTo>
                <a:cubicBezTo>
                  <a:pt x="2428" y="2238"/>
                  <a:pt x="2572" y="2381"/>
                  <a:pt x="2572" y="2557"/>
                </a:cubicBezTo>
                <a:cubicBezTo>
                  <a:pt x="2572" y="2734"/>
                  <a:pt x="2428" y="2877"/>
                  <a:pt x="2252" y="2877"/>
                </a:cubicBezTo>
                <a:close/>
                <a:moveTo>
                  <a:pt x="2252" y="5115"/>
                </a:moveTo>
                <a:lnTo>
                  <a:pt x="1927" y="5115"/>
                </a:lnTo>
                <a:cubicBezTo>
                  <a:pt x="1750" y="5115"/>
                  <a:pt x="1607" y="4972"/>
                  <a:pt x="1607" y="4795"/>
                </a:cubicBezTo>
                <a:cubicBezTo>
                  <a:pt x="1607" y="4618"/>
                  <a:pt x="1750" y="4475"/>
                  <a:pt x="1927" y="4475"/>
                </a:cubicBezTo>
                <a:lnTo>
                  <a:pt x="2252" y="4475"/>
                </a:lnTo>
                <a:cubicBezTo>
                  <a:pt x="2428" y="4475"/>
                  <a:pt x="2572" y="4618"/>
                  <a:pt x="2572" y="4795"/>
                </a:cubicBezTo>
                <a:cubicBezTo>
                  <a:pt x="2572" y="4972"/>
                  <a:pt x="2428" y="5115"/>
                  <a:pt x="2252" y="5115"/>
                </a:cubicBezTo>
                <a:close/>
                <a:moveTo>
                  <a:pt x="3856" y="6713"/>
                </a:moveTo>
                <a:lnTo>
                  <a:pt x="4824" y="6713"/>
                </a:lnTo>
                <a:cubicBezTo>
                  <a:pt x="5001" y="6713"/>
                  <a:pt x="5144" y="6856"/>
                  <a:pt x="5144" y="7033"/>
                </a:cubicBezTo>
                <a:cubicBezTo>
                  <a:pt x="5144" y="7209"/>
                  <a:pt x="5001" y="7352"/>
                  <a:pt x="4824" y="7352"/>
                </a:cubicBezTo>
                <a:lnTo>
                  <a:pt x="3856" y="7352"/>
                </a:lnTo>
                <a:cubicBezTo>
                  <a:pt x="3679" y="7352"/>
                  <a:pt x="3536" y="7209"/>
                  <a:pt x="3536" y="7033"/>
                </a:cubicBezTo>
                <a:cubicBezTo>
                  <a:pt x="3536" y="6856"/>
                  <a:pt x="3679" y="6713"/>
                  <a:pt x="3856" y="6713"/>
                </a:cubicBezTo>
                <a:close/>
                <a:moveTo>
                  <a:pt x="3536" y="2557"/>
                </a:moveTo>
                <a:cubicBezTo>
                  <a:pt x="3536" y="2381"/>
                  <a:pt x="3679" y="2238"/>
                  <a:pt x="3856" y="2238"/>
                </a:cubicBezTo>
                <a:lnTo>
                  <a:pt x="7075" y="2238"/>
                </a:lnTo>
                <a:cubicBezTo>
                  <a:pt x="7251" y="2238"/>
                  <a:pt x="7394" y="2381"/>
                  <a:pt x="7394" y="2557"/>
                </a:cubicBezTo>
                <a:cubicBezTo>
                  <a:pt x="7394" y="2734"/>
                  <a:pt x="7251" y="2877"/>
                  <a:pt x="7075" y="2877"/>
                </a:cubicBezTo>
                <a:lnTo>
                  <a:pt x="3856" y="2877"/>
                </a:lnTo>
                <a:cubicBezTo>
                  <a:pt x="3679" y="2877"/>
                  <a:pt x="3536" y="2734"/>
                  <a:pt x="3536" y="2557"/>
                </a:cubicBezTo>
                <a:close/>
                <a:moveTo>
                  <a:pt x="5467" y="5115"/>
                </a:moveTo>
                <a:lnTo>
                  <a:pt x="3856" y="5115"/>
                </a:lnTo>
                <a:cubicBezTo>
                  <a:pt x="3679" y="5115"/>
                  <a:pt x="3536" y="4972"/>
                  <a:pt x="3536" y="4795"/>
                </a:cubicBezTo>
                <a:cubicBezTo>
                  <a:pt x="3536" y="4618"/>
                  <a:pt x="3679" y="4475"/>
                  <a:pt x="3856" y="4475"/>
                </a:cubicBezTo>
                <a:lnTo>
                  <a:pt x="5467" y="4475"/>
                </a:lnTo>
                <a:cubicBezTo>
                  <a:pt x="5644" y="4475"/>
                  <a:pt x="5787" y="4618"/>
                  <a:pt x="5787" y="4795"/>
                </a:cubicBezTo>
                <a:cubicBezTo>
                  <a:pt x="5787" y="4972"/>
                  <a:pt x="5644" y="5115"/>
                  <a:pt x="5467" y="5115"/>
                </a:cubicBezTo>
                <a:close/>
                <a:moveTo>
                  <a:pt x="8951" y="2557"/>
                </a:moveTo>
                <a:cubicBezTo>
                  <a:pt x="8774" y="2557"/>
                  <a:pt x="8631" y="2414"/>
                  <a:pt x="8631" y="2238"/>
                </a:cubicBezTo>
                <a:lnTo>
                  <a:pt x="8631" y="1918"/>
                </a:lnTo>
                <a:cubicBezTo>
                  <a:pt x="8631" y="1918"/>
                  <a:pt x="8631" y="1917"/>
                  <a:pt x="8631" y="1917"/>
                </a:cubicBezTo>
                <a:lnTo>
                  <a:pt x="8631" y="1598"/>
                </a:lnTo>
                <a:cubicBezTo>
                  <a:pt x="8631" y="1069"/>
                  <a:pt x="8202" y="639"/>
                  <a:pt x="7672" y="639"/>
                </a:cubicBezTo>
                <a:lnTo>
                  <a:pt x="1598" y="639"/>
                </a:lnTo>
                <a:cubicBezTo>
                  <a:pt x="1069" y="639"/>
                  <a:pt x="639" y="1069"/>
                  <a:pt x="639" y="1598"/>
                </a:cubicBezTo>
                <a:lnTo>
                  <a:pt x="639" y="7992"/>
                </a:lnTo>
                <a:cubicBezTo>
                  <a:pt x="639" y="8521"/>
                  <a:pt x="1069" y="8951"/>
                  <a:pt x="1598" y="8951"/>
                </a:cubicBezTo>
                <a:lnTo>
                  <a:pt x="7672" y="8951"/>
                </a:lnTo>
                <a:cubicBezTo>
                  <a:pt x="8202" y="8951"/>
                  <a:pt x="8631" y="8521"/>
                  <a:pt x="8631" y="7992"/>
                </a:cubicBezTo>
                <a:lnTo>
                  <a:pt x="8631" y="7353"/>
                </a:lnTo>
                <a:cubicBezTo>
                  <a:pt x="8631" y="7353"/>
                  <a:pt x="8631" y="7353"/>
                  <a:pt x="8631" y="7352"/>
                </a:cubicBezTo>
                <a:lnTo>
                  <a:pt x="8631" y="7033"/>
                </a:lnTo>
                <a:cubicBezTo>
                  <a:pt x="8631" y="6856"/>
                  <a:pt x="8774" y="6713"/>
                  <a:pt x="8951" y="6713"/>
                </a:cubicBezTo>
                <a:cubicBezTo>
                  <a:pt x="9127" y="6713"/>
                  <a:pt x="9270" y="6856"/>
                  <a:pt x="9270" y="7033"/>
                </a:cubicBezTo>
                <a:lnTo>
                  <a:pt x="9270" y="7992"/>
                </a:lnTo>
                <a:cubicBezTo>
                  <a:pt x="9270" y="8874"/>
                  <a:pt x="8555" y="9590"/>
                  <a:pt x="7672" y="9590"/>
                </a:cubicBezTo>
                <a:lnTo>
                  <a:pt x="1598" y="9590"/>
                </a:lnTo>
                <a:cubicBezTo>
                  <a:pt x="715" y="9590"/>
                  <a:pt x="0" y="8874"/>
                  <a:pt x="0" y="7992"/>
                </a:cubicBezTo>
                <a:lnTo>
                  <a:pt x="0" y="1598"/>
                </a:lnTo>
                <a:cubicBezTo>
                  <a:pt x="0" y="716"/>
                  <a:pt x="715" y="0"/>
                  <a:pt x="1598" y="0"/>
                </a:cubicBezTo>
                <a:lnTo>
                  <a:pt x="7672" y="0"/>
                </a:lnTo>
                <a:cubicBezTo>
                  <a:pt x="8555" y="0"/>
                  <a:pt x="9270" y="716"/>
                  <a:pt x="9270" y="1598"/>
                </a:cubicBezTo>
                <a:lnTo>
                  <a:pt x="9270" y="2238"/>
                </a:lnTo>
                <a:cubicBezTo>
                  <a:pt x="9270" y="2414"/>
                  <a:pt x="9127" y="2557"/>
                  <a:pt x="8951" y="2557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2" name="tactics_265841"/>
          <p:cNvSpPr>
            <a:spLocks noChangeAspect="1"/>
          </p:cNvSpPr>
          <p:nvPr/>
        </p:nvSpPr>
        <p:spPr>
          <a:xfrm>
            <a:off x="10277291" y="2056350"/>
            <a:ext cx="399975" cy="399370"/>
          </a:xfrm>
          <a:custGeom>
            <a:avLst/>
            <a:gdLst>
              <a:gd name="connsiteX0" fmla="*/ 466640 w 607639"/>
              <a:gd name="connsiteY0" fmla="*/ 431562 h 606722"/>
              <a:gd name="connsiteX1" fmla="*/ 425950 w 607639"/>
              <a:gd name="connsiteY1" fmla="*/ 472268 h 606722"/>
              <a:gd name="connsiteX2" fmla="*/ 466640 w 607639"/>
              <a:gd name="connsiteY2" fmla="*/ 512886 h 606722"/>
              <a:gd name="connsiteX3" fmla="*/ 507420 w 607639"/>
              <a:gd name="connsiteY3" fmla="*/ 472268 h 606722"/>
              <a:gd name="connsiteX4" fmla="*/ 466640 w 607639"/>
              <a:gd name="connsiteY4" fmla="*/ 431562 h 606722"/>
              <a:gd name="connsiteX5" fmla="*/ 466640 w 607639"/>
              <a:gd name="connsiteY5" fmla="*/ 412808 h 606722"/>
              <a:gd name="connsiteX6" fmla="*/ 526207 w 607639"/>
              <a:gd name="connsiteY6" fmla="*/ 472268 h 606722"/>
              <a:gd name="connsiteX7" fmla="*/ 466640 w 607639"/>
              <a:gd name="connsiteY7" fmla="*/ 531640 h 606722"/>
              <a:gd name="connsiteX8" fmla="*/ 407163 w 607639"/>
              <a:gd name="connsiteY8" fmla="*/ 472268 h 606722"/>
              <a:gd name="connsiteX9" fmla="*/ 466640 w 607639"/>
              <a:gd name="connsiteY9" fmla="*/ 412808 h 606722"/>
              <a:gd name="connsiteX10" fmla="*/ 109090 w 607639"/>
              <a:gd name="connsiteY10" fmla="*/ 314581 h 606722"/>
              <a:gd name="connsiteX11" fmla="*/ 146741 w 607639"/>
              <a:gd name="connsiteY11" fmla="*/ 352180 h 606722"/>
              <a:gd name="connsiteX12" fmla="*/ 184392 w 607639"/>
              <a:gd name="connsiteY12" fmla="*/ 314581 h 606722"/>
              <a:gd name="connsiteX13" fmla="*/ 197654 w 607639"/>
              <a:gd name="connsiteY13" fmla="*/ 327825 h 606722"/>
              <a:gd name="connsiteX14" fmla="*/ 160003 w 607639"/>
              <a:gd name="connsiteY14" fmla="*/ 365423 h 606722"/>
              <a:gd name="connsiteX15" fmla="*/ 197654 w 607639"/>
              <a:gd name="connsiteY15" fmla="*/ 403022 h 606722"/>
              <a:gd name="connsiteX16" fmla="*/ 184392 w 607639"/>
              <a:gd name="connsiteY16" fmla="*/ 416266 h 606722"/>
              <a:gd name="connsiteX17" fmla="*/ 146741 w 607639"/>
              <a:gd name="connsiteY17" fmla="*/ 378667 h 606722"/>
              <a:gd name="connsiteX18" fmla="*/ 109090 w 607639"/>
              <a:gd name="connsiteY18" fmla="*/ 416266 h 606722"/>
              <a:gd name="connsiteX19" fmla="*/ 95828 w 607639"/>
              <a:gd name="connsiteY19" fmla="*/ 403022 h 606722"/>
              <a:gd name="connsiteX20" fmla="*/ 133479 w 607639"/>
              <a:gd name="connsiteY20" fmla="*/ 365423 h 606722"/>
              <a:gd name="connsiteX21" fmla="*/ 95828 w 607639"/>
              <a:gd name="connsiteY21" fmla="*/ 327825 h 606722"/>
              <a:gd name="connsiteX22" fmla="*/ 153435 w 607639"/>
              <a:gd name="connsiteY22" fmla="*/ 181407 h 606722"/>
              <a:gd name="connsiteX23" fmla="*/ 112769 w 607639"/>
              <a:gd name="connsiteY23" fmla="*/ 222025 h 606722"/>
              <a:gd name="connsiteX24" fmla="*/ 153435 w 607639"/>
              <a:gd name="connsiteY24" fmla="*/ 262731 h 606722"/>
              <a:gd name="connsiteX25" fmla="*/ 194190 w 607639"/>
              <a:gd name="connsiteY25" fmla="*/ 222025 h 606722"/>
              <a:gd name="connsiteX26" fmla="*/ 153435 w 607639"/>
              <a:gd name="connsiteY26" fmla="*/ 181407 h 606722"/>
              <a:gd name="connsiteX27" fmla="*/ 265673 w 607639"/>
              <a:gd name="connsiteY27" fmla="*/ 171192 h 606722"/>
              <a:gd name="connsiteX28" fmla="*/ 303317 w 607639"/>
              <a:gd name="connsiteY28" fmla="*/ 208784 h 606722"/>
              <a:gd name="connsiteX29" fmla="*/ 340960 w 607639"/>
              <a:gd name="connsiteY29" fmla="*/ 171192 h 606722"/>
              <a:gd name="connsiteX30" fmla="*/ 354309 w 607639"/>
              <a:gd name="connsiteY30" fmla="*/ 184433 h 606722"/>
              <a:gd name="connsiteX31" fmla="*/ 316665 w 607639"/>
              <a:gd name="connsiteY31" fmla="*/ 222025 h 606722"/>
              <a:gd name="connsiteX32" fmla="*/ 354309 w 607639"/>
              <a:gd name="connsiteY32" fmla="*/ 259617 h 606722"/>
              <a:gd name="connsiteX33" fmla="*/ 340960 w 607639"/>
              <a:gd name="connsiteY33" fmla="*/ 272947 h 606722"/>
              <a:gd name="connsiteX34" fmla="*/ 303317 w 607639"/>
              <a:gd name="connsiteY34" fmla="*/ 235355 h 606722"/>
              <a:gd name="connsiteX35" fmla="*/ 265673 w 607639"/>
              <a:gd name="connsiteY35" fmla="*/ 272947 h 606722"/>
              <a:gd name="connsiteX36" fmla="*/ 252413 w 607639"/>
              <a:gd name="connsiteY36" fmla="*/ 259617 h 606722"/>
              <a:gd name="connsiteX37" fmla="*/ 290057 w 607639"/>
              <a:gd name="connsiteY37" fmla="*/ 222025 h 606722"/>
              <a:gd name="connsiteX38" fmla="*/ 252413 w 607639"/>
              <a:gd name="connsiteY38" fmla="*/ 184433 h 606722"/>
              <a:gd name="connsiteX39" fmla="*/ 153435 w 607639"/>
              <a:gd name="connsiteY39" fmla="*/ 162653 h 606722"/>
              <a:gd name="connsiteX40" fmla="*/ 212966 w 607639"/>
              <a:gd name="connsiteY40" fmla="*/ 222025 h 606722"/>
              <a:gd name="connsiteX41" fmla="*/ 153435 w 607639"/>
              <a:gd name="connsiteY41" fmla="*/ 281485 h 606722"/>
              <a:gd name="connsiteX42" fmla="*/ 93993 w 607639"/>
              <a:gd name="connsiteY42" fmla="*/ 222025 h 606722"/>
              <a:gd name="connsiteX43" fmla="*/ 153435 w 607639"/>
              <a:gd name="connsiteY43" fmla="*/ 162653 h 606722"/>
              <a:gd name="connsiteX44" fmla="*/ 297574 w 607639"/>
              <a:gd name="connsiteY44" fmla="*/ 100062 h 606722"/>
              <a:gd name="connsiteX45" fmla="*/ 379007 w 607639"/>
              <a:gd name="connsiteY45" fmla="*/ 100062 h 606722"/>
              <a:gd name="connsiteX46" fmla="*/ 379007 w 607639"/>
              <a:gd name="connsiteY46" fmla="*/ 118832 h 606722"/>
              <a:gd name="connsiteX47" fmla="*/ 297574 w 607639"/>
              <a:gd name="connsiteY47" fmla="*/ 118832 h 606722"/>
              <a:gd name="connsiteX48" fmla="*/ 153409 w 607639"/>
              <a:gd name="connsiteY48" fmla="*/ 100062 h 606722"/>
              <a:gd name="connsiteX49" fmla="*/ 191091 w 607639"/>
              <a:gd name="connsiteY49" fmla="*/ 100062 h 606722"/>
              <a:gd name="connsiteX50" fmla="*/ 191091 w 607639"/>
              <a:gd name="connsiteY50" fmla="*/ 118832 h 606722"/>
              <a:gd name="connsiteX51" fmla="*/ 153409 w 607639"/>
              <a:gd name="connsiteY51" fmla="*/ 118832 h 606722"/>
              <a:gd name="connsiteX52" fmla="*/ 97098 w 607639"/>
              <a:gd name="connsiteY52" fmla="*/ 100062 h 606722"/>
              <a:gd name="connsiteX53" fmla="*/ 134639 w 607639"/>
              <a:gd name="connsiteY53" fmla="*/ 100062 h 606722"/>
              <a:gd name="connsiteX54" fmla="*/ 134639 w 607639"/>
              <a:gd name="connsiteY54" fmla="*/ 118832 h 606722"/>
              <a:gd name="connsiteX55" fmla="*/ 97098 w 607639"/>
              <a:gd name="connsiteY55" fmla="*/ 118832 h 606722"/>
              <a:gd name="connsiteX56" fmla="*/ 485449 w 607639"/>
              <a:gd name="connsiteY56" fmla="*/ 89971 h 606722"/>
              <a:gd name="connsiteX57" fmla="*/ 554786 w 607639"/>
              <a:gd name="connsiteY57" fmla="*/ 159111 h 606722"/>
              <a:gd name="connsiteX58" fmla="*/ 541435 w 607639"/>
              <a:gd name="connsiteY58" fmla="*/ 172442 h 606722"/>
              <a:gd name="connsiteX59" fmla="*/ 494528 w 607639"/>
              <a:gd name="connsiteY59" fmla="*/ 125519 h 606722"/>
              <a:gd name="connsiteX60" fmla="*/ 372943 w 607639"/>
              <a:gd name="connsiteY60" fmla="*/ 403680 h 606722"/>
              <a:gd name="connsiteX61" fmla="*/ 78328 w 607639"/>
              <a:gd name="connsiteY61" fmla="*/ 525431 h 606722"/>
              <a:gd name="connsiteX62" fmla="*/ 78328 w 607639"/>
              <a:gd name="connsiteY62" fmla="*/ 506680 h 606722"/>
              <a:gd name="connsiteX63" fmla="*/ 359681 w 607639"/>
              <a:gd name="connsiteY63" fmla="*/ 390350 h 606722"/>
              <a:gd name="connsiteX64" fmla="*/ 475747 w 607639"/>
              <a:gd name="connsiteY64" fmla="*/ 126230 h 606722"/>
              <a:gd name="connsiteX65" fmla="*/ 429463 w 607639"/>
              <a:gd name="connsiteY65" fmla="*/ 172442 h 606722"/>
              <a:gd name="connsiteX66" fmla="*/ 416201 w 607639"/>
              <a:gd name="connsiteY66" fmla="*/ 159111 h 606722"/>
              <a:gd name="connsiteX67" fmla="*/ 97098 w 607639"/>
              <a:gd name="connsiteY67" fmla="*/ 56241 h 606722"/>
              <a:gd name="connsiteX68" fmla="*/ 379007 w 607639"/>
              <a:gd name="connsiteY68" fmla="*/ 56241 h 606722"/>
              <a:gd name="connsiteX69" fmla="*/ 379007 w 607639"/>
              <a:gd name="connsiteY69" fmla="*/ 75082 h 606722"/>
              <a:gd name="connsiteX70" fmla="*/ 97098 w 607639"/>
              <a:gd name="connsiteY70" fmla="*/ 75082 h 606722"/>
              <a:gd name="connsiteX71" fmla="*/ 21895 w 607639"/>
              <a:gd name="connsiteY71" fmla="*/ 18752 h 606722"/>
              <a:gd name="connsiteX72" fmla="*/ 18780 w 607639"/>
              <a:gd name="connsiteY72" fmla="*/ 21862 h 606722"/>
              <a:gd name="connsiteX73" fmla="*/ 18780 w 607639"/>
              <a:gd name="connsiteY73" fmla="*/ 584771 h 606722"/>
              <a:gd name="connsiteX74" fmla="*/ 21895 w 607639"/>
              <a:gd name="connsiteY74" fmla="*/ 587970 h 606722"/>
              <a:gd name="connsiteX75" fmla="*/ 585655 w 607639"/>
              <a:gd name="connsiteY75" fmla="*/ 587970 h 606722"/>
              <a:gd name="connsiteX76" fmla="*/ 588859 w 607639"/>
              <a:gd name="connsiteY76" fmla="*/ 584771 h 606722"/>
              <a:gd name="connsiteX77" fmla="*/ 588859 w 607639"/>
              <a:gd name="connsiteY77" fmla="*/ 21862 h 606722"/>
              <a:gd name="connsiteX78" fmla="*/ 585655 w 607639"/>
              <a:gd name="connsiteY78" fmla="*/ 18752 h 606722"/>
              <a:gd name="connsiteX79" fmla="*/ 21895 w 607639"/>
              <a:gd name="connsiteY79" fmla="*/ 0 h 606722"/>
              <a:gd name="connsiteX80" fmla="*/ 585655 w 607639"/>
              <a:gd name="connsiteY80" fmla="*/ 0 h 606722"/>
              <a:gd name="connsiteX81" fmla="*/ 607639 w 607639"/>
              <a:gd name="connsiteY81" fmla="*/ 21862 h 606722"/>
              <a:gd name="connsiteX82" fmla="*/ 607639 w 607639"/>
              <a:gd name="connsiteY82" fmla="*/ 584771 h 606722"/>
              <a:gd name="connsiteX83" fmla="*/ 585655 w 607639"/>
              <a:gd name="connsiteY83" fmla="*/ 606722 h 606722"/>
              <a:gd name="connsiteX84" fmla="*/ 21895 w 607639"/>
              <a:gd name="connsiteY84" fmla="*/ 606722 h 606722"/>
              <a:gd name="connsiteX85" fmla="*/ 0 w 607639"/>
              <a:gd name="connsiteY85" fmla="*/ 584771 h 606722"/>
              <a:gd name="connsiteX86" fmla="*/ 0 w 607639"/>
              <a:gd name="connsiteY86" fmla="*/ 21862 h 606722"/>
              <a:gd name="connsiteX87" fmla="*/ 21895 w 607639"/>
              <a:gd name="connsiteY8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639" h="606722">
                <a:moveTo>
                  <a:pt x="466640" y="431562"/>
                </a:moveTo>
                <a:cubicBezTo>
                  <a:pt x="444203" y="431562"/>
                  <a:pt x="425950" y="449782"/>
                  <a:pt x="425950" y="472268"/>
                </a:cubicBezTo>
                <a:cubicBezTo>
                  <a:pt x="425950" y="494666"/>
                  <a:pt x="444203" y="512886"/>
                  <a:pt x="466640" y="512886"/>
                </a:cubicBezTo>
                <a:cubicBezTo>
                  <a:pt x="489078" y="512886"/>
                  <a:pt x="507420" y="494666"/>
                  <a:pt x="507420" y="472268"/>
                </a:cubicBezTo>
                <a:cubicBezTo>
                  <a:pt x="507420" y="449782"/>
                  <a:pt x="489078" y="431562"/>
                  <a:pt x="466640" y="431562"/>
                </a:cubicBezTo>
                <a:close/>
                <a:moveTo>
                  <a:pt x="466640" y="412808"/>
                </a:moveTo>
                <a:cubicBezTo>
                  <a:pt x="499496" y="412808"/>
                  <a:pt x="526207" y="439472"/>
                  <a:pt x="526207" y="472268"/>
                </a:cubicBezTo>
                <a:cubicBezTo>
                  <a:pt x="526207" y="504976"/>
                  <a:pt x="499496" y="531640"/>
                  <a:pt x="466640" y="531640"/>
                </a:cubicBezTo>
                <a:cubicBezTo>
                  <a:pt x="433874" y="531640"/>
                  <a:pt x="407163" y="504976"/>
                  <a:pt x="407163" y="472268"/>
                </a:cubicBezTo>
                <a:cubicBezTo>
                  <a:pt x="407163" y="439472"/>
                  <a:pt x="433874" y="412808"/>
                  <a:pt x="466640" y="412808"/>
                </a:cubicBezTo>
                <a:close/>
                <a:moveTo>
                  <a:pt x="109090" y="314581"/>
                </a:moveTo>
                <a:lnTo>
                  <a:pt x="146741" y="352180"/>
                </a:lnTo>
                <a:lnTo>
                  <a:pt x="184392" y="314581"/>
                </a:lnTo>
                <a:lnTo>
                  <a:pt x="197654" y="327825"/>
                </a:lnTo>
                <a:lnTo>
                  <a:pt x="160003" y="365423"/>
                </a:lnTo>
                <a:lnTo>
                  <a:pt x="197654" y="403022"/>
                </a:lnTo>
                <a:lnTo>
                  <a:pt x="184392" y="416266"/>
                </a:lnTo>
                <a:lnTo>
                  <a:pt x="146741" y="378667"/>
                </a:lnTo>
                <a:lnTo>
                  <a:pt x="109090" y="416266"/>
                </a:lnTo>
                <a:lnTo>
                  <a:pt x="95828" y="403022"/>
                </a:lnTo>
                <a:lnTo>
                  <a:pt x="133479" y="365423"/>
                </a:lnTo>
                <a:lnTo>
                  <a:pt x="95828" y="327825"/>
                </a:lnTo>
                <a:close/>
                <a:moveTo>
                  <a:pt x="153435" y="181407"/>
                </a:moveTo>
                <a:cubicBezTo>
                  <a:pt x="131011" y="181407"/>
                  <a:pt x="112769" y="199627"/>
                  <a:pt x="112769" y="222025"/>
                </a:cubicBezTo>
                <a:cubicBezTo>
                  <a:pt x="112769" y="244511"/>
                  <a:pt x="131011" y="262731"/>
                  <a:pt x="153435" y="262731"/>
                </a:cubicBezTo>
                <a:cubicBezTo>
                  <a:pt x="175948" y="262731"/>
                  <a:pt x="194190" y="244511"/>
                  <a:pt x="194190" y="222025"/>
                </a:cubicBezTo>
                <a:cubicBezTo>
                  <a:pt x="194190" y="199627"/>
                  <a:pt x="175948" y="181407"/>
                  <a:pt x="153435" y="181407"/>
                </a:cubicBezTo>
                <a:close/>
                <a:moveTo>
                  <a:pt x="265673" y="171192"/>
                </a:moveTo>
                <a:lnTo>
                  <a:pt x="303317" y="208784"/>
                </a:lnTo>
                <a:lnTo>
                  <a:pt x="340960" y="171192"/>
                </a:lnTo>
                <a:lnTo>
                  <a:pt x="354309" y="184433"/>
                </a:lnTo>
                <a:lnTo>
                  <a:pt x="316665" y="222025"/>
                </a:lnTo>
                <a:lnTo>
                  <a:pt x="354309" y="259617"/>
                </a:lnTo>
                <a:lnTo>
                  <a:pt x="340960" y="272947"/>
                </a:lnTo>
                <a:lnTo>
                  <a:pt x="303317" y="235355"/>
                </a:lnTo>
                <a:lnTo>
                  <a:pt x="265673" y="272947"/>
                </a:lnTo>
                <a:lnTo>
                  <a:pt x="252413" y="259617"/>
                </a:lnTo>
                <a:lnTo>
                  <a:pt x="290057" y="222025"/>
                </a:lnTo>
                <a:lnTo>
                  <a:pt x="252413" y="184433"/>
                </a:lnTo>
                <a:close/>
                <a:moveTo>
                  <a:pt x="153435" y="162653"/>
                </a:moveTo>
                <a:cubicBezTo>
                  <a:pt x="186271" y="162653"/>
                  <a:pt x="212966" y="189317"/>
                  <a:pt x="212966" y="222025"/>
                </a:cubicBezTo>
                <a:cubicBezTo>
                  <a:pt x="212966" y="254821"/>
                  <a:pt x="186271" y="281485"/>
                  <a:pt x="153435" y="281485"/>
                </a:cubicBezTo>
                <a:cubicBezTo>
                  <a:pt x="120689" y="281485"/>
                  <a:pt x="93993" y="254821"/>
                  <a:pt x="93993" y="222025"/>
                </a:cubicBezTo>
                <a:cubicBezTo>
                  <a:pt x="93993" y="189317"/>
                  <a:pt x="120689" y="162653"/>
                  <a:pt x="153435" y="162653"/>
                </a:cubicBezTo>
                <a:close/>
                <a:moveTo>
                  <a:pt x="297574" y="100062"/>
                </a:moveTo>
                <a:lnTo>
                  <a:pt x="379007" y="100062"/>
                </a:lnTo>
                <a:lnTo>
                  <a:pt x="379007" y="118832"/>
                </a:lnTo>
                <a:lnTo>
                  <a:pt x="297574" y="118832"/>
                </a:lnTo>
                <a:close/>
                <a:moveTo>
                  <a:pt x="153409" y="100062"/>
                </a:moveTo>
                <a:lnTo>
                  <a:pt x="191091" y="100062"/>
                </a:lnTo>
                <a:lnTo>
                  <a:pt x="191091" y="118832"/>
                </a:lnTo>
                <a:lnTo>
                  <a:pt x="153409" y="118832"/>
                </a:lnTo>
                <a:close/>
                <a:moveTo>
                  <a:pt x="97098" y="100062"/>
                </a:moveTo>
                <a:lnTo>
                  <a:pt x="134639" y="100062"/>
                </a:lnTo>
                <a:lnTo>
                  <a:pt x="134639" y="118832"/>
                </a:lnTo>
                <a:lnTo>
                  <a:pt x="97098" y="118832"/>
                </a:lnTo>
                <a:close/>
                <a:moveTo>
                  <a:pt x="485449" y="89971"/>
                </a:moveTo>
                <a:lnTo>
                  <a:pt x="554786" y="159111"/>
                </a:lnTo>
                <a:lnTo>
                  <a:pt x="541435" y="172442"/>
                </a:lnTo>
                <a:lnTo>
                  <a:pt x="494528" y="125519"/>
                </a:lnTo>
                <a:cubicBezTo>
                  <a:pt x="490611" y="230740"/>
                  <a:pt x="447799" y="328941"/>
                  <a:pt x="372943" y="403680"/>
                </a:cubicBezTo>
                <a:cubicBezTo>
                  <a:pt x="294261" y="482152"/>
                  <a:pt x="189677" y="525431"/>
                  <a:pt x="78328" y="525431"/>
                </a:cubicBezTo>
                <a:lnTo>
                  <a:pt x="78328" y="506680"/>
                </a:lnTo>
                <a:cubicBezTo>
                  <a:pt x="184603" y="506680"/>
                  <a:pt x="284559" y="465355"/>
                  <a:pt x="359681" y="390350"/>
                </a:cubicBezTo>
                <a:cubicBezTo>
                  <a:pt x="430798" y="319343"/>
                  <a:pt x="471564" y="226119"/>
                  <a:pt x="475747" y="126230"/>
                </a:cubicBezTo>
                <a:lnTo>
                  <a:pt x="429463" y="172442"/>
                </a:lnTo>
                <a:lnTo>
                  <a:pt x="416201" y="159111"/>
                </a:lnTo>
                <a:close/>
                <a:moveTo>
                  <a:pt x="97098" y="56241"/>
                </a:moveTo>
                <a:lnTo>
                  <a:pt x="379007" y="56241"/>
                </a:lnTo>
                <a:lnTo>
                  <a:pt x="379007" y="75082"/>
                </a:lnTo>
                <a:lnTo>
                  <a:pt x="97098" y="75082"/>
                </a:lnTo>
                <a:close/>
                <a:moveTo>
                  <a:pt x="21895" y="18752"/>
                </a:moveTo>
                <a:cubicBezTo>
                  <a:pt x="20204" y="18752"/>
                  <a:pt x="18780" y="20174"/>
                  <a:pt x="18780" y="21862"/>
                </a:cubicBezTo>
                <a:lnTo>
                  <a:pt x="18780" y="584771"/>
                </a:lnTo>
                <a:cubicBezTo>
                  <a:pt x="18780" y="586459"/>
                  <a:pt x="20204" y="587970"/>
                  <a:pt x="21895" y="587970"/>
                </a:cubicBezTo>
                <a:lnTo>
                  <a:pt x="585655" y="587970"/>
                </a:lnTo>
                <a:cubicBezTo>
                  <a:pt x="587346" y="587970"/>
                  <a:pt x="588859" y="586459"/>
                  <a:pt x="588859" y="584771"/>
                </a:cubicBezTo>
                <a:lnTo>
                  <a:pt x="588859" y="21862"/>
                </a:lnTo>
                <a:cubicBezTo>
                  <a:pt x="588859" y="20174"/>
                  <a:pt x="587346" y="18752"/>
                  <a:pt x="585655" y="18752"/>
                </a:cubicBezTo>
                <a:close/>
                <a:moveTo>
                  <a:pt x="21895" y="0"/>
                </a:moveTo>
                <a:lnTo>
                  <a:pt x="585655" y="0"/>
                </a:lnTo>
                <a:cubicBezTo>
                  <a:pt x="597759" y="0"/>
                  <a:pt x="607639" y="9865"/>
                  <a:pt x="607639" y="21862"/>
                </a:cubicBezTo>
                <a:lnTo>
                  <a:pt x="607639" y="584771"/>
                </a:lnTo>
                <a:cubicBezTo>
                  <a:pt x="607639" y="596857"/>
                  <a:pt x="597759" y="606722"/>
                  <a:pt x="585655" y="606722"/>
                </a:cubicBezTo>
                <a:lnTo>
                  <a:pt x="21895" y="606722"/>
                </a:lnTo>
                <a:cubicBezTo>
                  <a:pt x="9880" y="606722"/>
                  <a:pt x="0" y="596857"/>
                  <a:pt x="0" y="584771"/>
                </a:cubicBezTo>
                <a:lnTo>
                  <a:pt x="0" y="21862"/>
                </a:lnTo>
                <a:cubicBezTo>
                  <a:pt x="0" y="9865"/>
                  <a:pt x="9880" y="0"/>
                  <a:pt x="218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3" name="planning_265813"/>
          <p:cNvSpPr>
            <a:spLocks noChangeAspect="1"/>
          </p:cNvSpPr>
          <p:nvPr/>
        </p:nvSpPr>
        <p:spPr>
          <a:xfrm>
            <a:off x="10200627" y="4643088"/>
            <a:ext cx="476371" cy="410594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  <p:bldP spid="72" grpId="0" animBg="1"/>
      <p:bldP spid="73" grpId="0"/>
      <p:bldP spid="74" grpId="0" animBg="1"/>
      <p:bldP spid="75" grpId="0"/>
      <p:bldP spid="108" grpId="0" animBg="1"/>
      <p:bldP spid="109" grpId="0"/>
      <p:bldP spid="110" grpId="0" animBg="1"/>
      <p:bldP spid="111" grpId="0" animBg="1"/>
      <p:bldP spid="112" grpId="0" animBg="1"/>
      <p:bldP spid="1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不足之处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SHORTCOMINGS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36988" y="1713652"/>
            <a:ext cx="2054609" cy="2144488"/>
            <a:chOff x="1293428" y="1947863"/>
            <a:chExt cx="2054609" cy="2144488"/>
          </a:xfrm>
        </p:grpSpPr>
        <p:sp>
          <p:nvSpPr>
            <p:cNvPr id="40" name="圆: 空心 39"/>
            <p:cNvSpPr/>
            <p:nvPr/>
          </p:nvSpPr>
          <p:spPr>
            <a:xfrm>
              <a:off x="1495879" y="1981200"/>
              <a:ext cx="342900" cy="342900"/>
            </a:xfrm>
            <a:prstGeom prst="donu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1293428" y="1962150"/>
              <a:ext cx="0" cy="210185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: 圆角 41"/>
            <p:cNvSpPr/>
            <p:nvPr/>
          </p:nvSpPr>
          <p:spPr>
            <a:xfrm>
              <a:off x="1910868" y="1947863"/>
              <a:ext cx="1271588" cy="4457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小标题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3" name="Text Box 2"/>
            <p:cNvSpPr txBox="1">
              <a:spLocks noChangeArrowheads="1"/>
            </p:cNvSpPr>
            <p:nvPr/>
          </p:nvSpPr>
          <p:spPr bwMode="auto">
            <a:xfrm>
              <a:off x="1453017" y="2551801"/>
              <a:ext cx="1895020" cy="15405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938988" y="1713652"/>
            <a:ext cx="2054609" cy="2144488"/>
            <a:chOff x="1293428" y="1947863"/>
            <a:chExt cx="2054609" cy="2144488"/>
          </a:xfrm>
        </p:grpSpPr>
        <p:sp>
          <p:nvSpPr>
            <p:cNvPr id="45" name="圆: 空心 44"/>
            <p:cNvSpPr/>
            <p:nvPr/>
          </p:nvSpPr>
          <p:spPr>
            <a:xfrm>
              <a:off x="1495879" y="1981200"/>
              <a:ext cx="342900" cy="342900"/>
            </a:xfrm>
            <a:prstGeom prst="donu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46" name="直接连接符 45"/>
            <p:cNvCxnSpPr/>
            <p:nvPr/>
          </p:nvCxnSpPr>
          <p:spPr>
            <a:xfrm>
              <a:off x="1293428" y="1962150"/>
              <a:ext cx="0" cy="2101850"/>
            </a:xfrm>
            <a:prstGeom prst="line">
              <a:avLst/>
            </a:prstGeom>
            <a:ln>
              <a:solidFill>
                <a:srgbClr val="667F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: 圆角 46"/>
            <p:cNvSpPr/>
            <p:nvPr/>
          </p:nvSpPr>
          <p:spPr>
            <a:xfrm>
              <a:off x="1910868" y="1947863"/>
              <a:ext cx="1271588" cy="445708"/>
            </a:xfrm>
            <a:prstGeom prst="roundRect">
              <a:avLst>
                <a:gd name="adj" fmla="val 50000"/>
              </a:avLst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小标题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1453017" y="2551801"/>
              <a:ext cx="1895020" cy="15405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240987" y="1713652"/>
            <a:ext cx="2054609" cy="2144488"/>
            <a:chOff x="1293428" y="1947863"/>
            <a:chExt cx="2054609" cy="2144488"/>
          </a:xfrm>
        </p:grpSpPr>
        <p:sp>
          <p:nvSpPr>
            <p:cNvPr id="50" name="圆: 空心 49"/>
            <p:cNvSpPr/>
            <p:nvPr/>
          </p:nvSpPr>
          <p:spPr>
            <a:xfrm>
              <a:off x="1495879" y="1981200"/>
              <a:ext cx="342900" cy="342900"/>
            </a:xfrm>
            <a:prstGeom prst="donu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1293428" y="1962150"/>
              <a:ext cx="0" cy="210185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: 圆角 51"/>
            <p:cNvSpPr/>
            <p:nvPr/>
          </p:nvSpPr>
          <p:spPr>
            <a:xfrm>
              <a:off x="1910868" y="1947863"/>
              <a:ext cx="1271588" cy="44570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小标题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1453017" y="2551801"/>
              <a:ext cx="1895020" cy="154055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endParaRPr lang="en-US" altLang="zh-CN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  <a:p>
              <a:pPr lvl="0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4" name="箭头: 下 53"/>
          <p:cNvSpPr/>
          <p:nvPr/>
        </p:nvSpPr>
        <p:spPr>
          <a:xfrm>
            <a:off x="3247903" y="1936506"/>
            <a:ext cx="175160" cy="1518364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箭头: 下 54"/>
          <p:cNvSpPr/>
          <p:nvPr/>
        </p:nvSpPr>
        <p:spPr>
          <a:xfrm>
            <a:off x="6673275" y="1936506"/>
            <a:ext cx="175160" cy="1518364"/>
          </a:xfrm>
          <a:prstGeom prst="downArrow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6" name="矩形: 圆角 55"/>
          <p:cNvSpPr/>
          <p:nvPr/>
        </p:nvSpPr>
        <p:spPr>
          <a:xfrm>
            <a:off x="9678396" y="1713653"/>
            <a:ext cx="1774203" cy="3859830"/>
          </a:xfrm>
          <a:prstGeom prst="roundRect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984805" y="2083153"/>
            <a:ext cx="113471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9893604" y="2452443"/>
            <a:ext cx="1371496" cy="18544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</a:t>
            </a: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</a:t>
            </a: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</a:t>
            </a: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11"/>
          <a:stretch>
            <a:fillRect/>
          </a:stretch>
        </p:blipFill>
        <p:spPr>
          <a:xfrm flipH="1">
            <a:off x="593445" y="4376123"/>
            <a:ext cx="2119568" cy="1192151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1" b="31201"/>
          <a:stretch>
            <a:fillRect/>
          </a:stretch>
        </p:blipFill>
        <p:spPr>
          <a:xfrm>
            <a:off x="3880929" y="4376123"/>
            <a:ext cx="2112665" cy="118953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7595"/>
          <a:stretch>
            <a:fillRect/>
          </a:stretch>
        </p:blipFill>
        <p:spPr>
          <a:xfrm>
            <a:off x="7168416" y="4376123"/>
            <a:ext cx="2117427" cy="1197359"/>
          </a:xfrm>
          <a:prstGeom prst="rect">
            <a:avLst/>
          </a:prstGeom>
        </p:spPr>
      </p:pic>
      <p:sp>
        <p:nvSpPr>
          <p:cNvPr id="62" name="iconfont-11420-3513823"/>
          <p:cNvSpPr>
            <a:spLocks noChangeAspect="1"/>
          </p:cNvSpPr>
          <p:nvPr/>
        </p:nvSpPr>
        <p:spPr>
          <a:xfrm>
            <a:off x="10226596" y="4577702"/>
            <a:ext cx="712812" cy="707558"/>
          </a:xfrm>
          <a:custGeom>
            <a:avLst/>
            <a:gdLst>
              <a:gd name="T0" fmla="*/ 1006 w 12434"/>
              <a:gd name="T1" fmla="*/ 3383 h 12343"/>
              <a:gd name="T2" fmla="*/ 6217 w 12434"/>
              <a:gd name="T3" fmla="*/ 6035 h 12343"/>
              <a:gd name="T4" fmla="*/ 11428 w 12434"/>
              <a:gd name="T5" fmla="*/ 3383 h 12343"/>
              <a:gd name="T6" fmla="*/ 6217 w 12434"/>
              <a:gd name="T7" fmla="*/ 823 h 12343"/>
              <a:gd name="T8" fmla="*/ 1006 w 12434"/>
              <a:gd name="T9" fmla="*/ 3383 h 12343"/>
              <a:gd name="T10" fmla="*/ 1737 w 12434"/>
              <a:gd name="T11" fmla="*/ 7497 h 12343"/>
              <a:gd name="T12" fmla="*/ 640 w 12434"/>
              <a:gd name="T13" fmla="*/ 6949 h 12343"/>
              <a:gd name="T14" fmla="*/ 91 w 12434"/>
              <a:gd name="T15" fmla="*/ 6126 h 12343"/>
              <a:gd name="T16" fmla="*/ 640 w 12434"/>
              <a:gd name="T17" fmla="*/ 5303 h 12343"/>
              <a:gd name="T18" fmla="*/ 1737 w 12434"/>
              <a:gd name="T19" fmla="*/ 4755 h 12343"/>
              <a:gd name="T20" fmla="*/ 640 w 12434"/>
              <a:gd name="T21" fmla="*/ 4206 h 12343"/>
              <a:gd name="T22" fmla="*/ 183 w 12434"/>
              <a:gd name="T23" fmla="*/ 3017 h 12343"/>
              <a:gd name="T24" fmla="*/ 548 w 12434"/>
              <a:gd name="T25" fmla="*/ 2652 h 12343"/>
              <a:gd name="T26" fmla="*/ 5760 w 12434"/>
              <a:gd name="T27" fmla="*/ 92 h 12343"/>
              <a:gd name="T28" fmla="*/ 6583 w 12434"/>
              <a:gd name="T29" fmla="*/ 92 h 12343"/>
              <a:gd name="T30" fmla="*/ 11794 w 12434"/>
              <a:gd name="T31" fmla="*/ 2652 h 12343"/>
              <a:gd name="T32" fmla="*/ 12160 w 12434"/>
              <a:gd name="T33" fmla="*/ 3840 h 12343"/>
              <a:gd name="T34" fmla="*/ 11794 w 12434"/>
              <a:gd name="T35" fmla="*/ 4206 h 12343"/>
              <a:gd name="T36" fmla="*/ 10697 w 12434"/>
              <a:gd name="T37" fmla="*/ 4755 h 12343"/>
              <a:gd name="T38" fmla="*/ 11703 w 12434"/>
              <a:gd name="T39" fmla="*/ 5212 h 12343"/>
              <a:gd name="T40" fmla="*/ 12343 w 12434"/>
              <a:gd name="T41" fmla="*/ 6126 h 12343"/>
              <a:gd name="T42" fmla="*/ 11703 w 12434"/>
              <a:gd name="T43" fmla="*/ 7040 h 12343"/>
              <a:gd name="T44" fmla="*/ 10697 w 12434"/>
              <a:gd name="T45" fmla="*/ 7497 h 12343"/>
              <a:gd name="T46" fmla="*/ 11703 w 12434"/>
              <a:gd name="T47" fmla="*/ 7955 h 12343"/>
              <a:gd name="T48" fmla="*/ 12343 w 12434"/>
              <a:gd name="T49" fmla="*/ 8869 h 12343"/>
              <a:gd name="T50" fmla="*/ 11703 w 12434"/>
              <a:gd name="T51" fmla="*/ 9783 h 12343"/>
              <a:gd name="T52" fmla="*/ 6674 w 12434"/>
              <a:gd name="T53" fmla="*/ 12252 h 12343"/>
              <a:gd name="T54" fmla="*/ 6217 w 12434"/>
              <a:gd name="T55" fmla="*/ 12343 h 12343"/>
              <a:gd name="T56" fmla="*/ 5760 w 12434"/>
              <a:gd name="T57" fmla="*/ 12252 h 12343"/>
              <a:gd name="T58" fmla="*/ 548 w 12434"/>
              <a:gd name="T59" fmla="*/ 9692 h 12343"/>
              <a:gd name="T60" fmla="*/ 91 w 12434"/>
              <a:gd name="T61" fmla="*/ 8869 h 12343"/>
              <a:gd name="T62" fmla="*/ 640 w 12434"/>
              <a:gd name="T63" fmla="*/ 8046 h 12343"/>
              <a:gd name="T64" fmla="*/ 1737 w 12434"/>
              <a:gd name="T65" fmla="*/ 7497 h 12343"/>
              <a:gd name="T66" fmla="*/ 2743 w 12434"/>
              <a:gd name="T67" fmla="*/ 8046 h 12343"/>
              <a:gd name="T68" fmla="*/ 1006 w 12434"/>
              <a:gd name="T69" fmla="*/ 8869 h 12343"/>
              <a:gd name="T70" fmla="*/ 6217 w 12434"/>
              <a:gd name="T71" fmla="*/ 11520 h 12343"/>
              <a:gd name="T72" fmla="*/ 11428 w 12434"/>
              <a:gd name="T73" fmla="*/ 8960 h 12343"/>
              <a:gd name="T74" fmla="*/ 9691 w 12434"/>
              <a:gd name="T75" fmla="*/ 8137 h 12343"/>
              <a:gd name="T76" fmla="*/ 6674 w 12434"/>
              <a:gd name="T77" fmla="*/ 9600 h 12343"/>
              <a:gd name="T78" fmla="*/ 6217 w 12434"/>
              <a:gd name="T79" fmla="*/ 9692 h 12343"/>
              <a:gd name="T80" fmla="*/ 5760 w 12434"/>
              <a:gd name="T81" fmla="*/ 9600 h 12343"/>
              <a:gd name="T82" fmla="*/ 2743 w 12434"/>
              <a:gd name="T83" fmla="*/ 8046 h 12343"/>
              <a:gd name="T84" fmla="*/ 9691 w 12434"/>
              <a:gd name="T85" fmla="*/ 5303 h 12343"/>
              <a:gd name="T86" fmla="*/ 6674 w 12434"/>
              <a:gd name="T87" fmla="*/ 6766 h 12343"/>
              <a:gd name="T88" fmla="*/ 5851 w 12434"/>
              <a:gd name="T89" fmla="*/ 6766 h 12343"/>
              <a:gd name="T90" fmla="*/ 2743 w 12434"/>
              <a:gd name="T91" fmla="*/ 5303 h 12343"/>
              <a:gd name="T92" fmla="*/ 1006 w 12434"/>
              <a:gd name="T93" fmla="*/ 6126 h 12343"/>
              <a:gd name="T94" fmla="*/ 6217 w 12434"/>
              <a:gd name="T95" fmla="*/ 8777 h 12343"/>
              <a:gd name="T96" fmla="*/ 11428 w 12434"/>
              <a:gd name="T97" fmla="*/ 6126 h 12343"/>
              <a:gd name="T98" fmla="*/ 9691 w 12434"/>
              <a:gd name="T99" fmla="*/ 5303 h 12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434" h="12343">
                <a:moveTo>
                  <a:pt x="1006" y="3383"/>
                </a:moveTo>
                <a:lnTo>
                  <a:pt x="6217" y="6035"/>
                </a:lnTo>
                <a:lnTo>
                  <a:pt x="11428" y="3383"/>
                </a:lnTo>
                <a:lnTo>
                  <a:pt x="6217" y="823"/>
                </a:lnTo>
                <a:lnTo>
                  <a:pt x="1006" y="3383"/>
                </a:lnTo>
                <a:close/>
                <a:moveTo>
                  <a:pt x="1737" y="7497"/>
                </a:moveTo>
                <a:lnTo>
                  <a:pt x="640" y="6949"/>
                </a:lnTo>
                <a:cubicBezTo>
                  <a:pt x="274" y="6766"/>
                  <a:pt x="91" y="6492"/>
                  <a:pt x="91" y="6126"/>
                </a:cubicBezTo>
                <a:cubicBezTo>
                  <a:pt x="91" y="5760"/>
                  <a:pt x="274" y="5486"/>
                  <a:pt x="640" y="5303"/>
                </a:cubicBezTo>
                <a:lnTo>
                  <a:pt x="1737" y="4755"/>
                </a:lnTo>
                <a:lnTo>
                  <a:pt x="640" y="4206"/>
                </a:lnTo>
                <a:cubicBezTo>
                  <a:pt x="183" y="4023"/>
                  <a:pt x="0" y="3475"/>
                  <a:pt x="183" y="3017"/>
                </a:cubicBezTo>
                <a:cubicBezTo>
                  <a:pt x="274" y="2835"/>
                  <a:pt x="457" y="2652"/>
                  <a:pt x="548" y="2652"/>
                </a:cubicBezTo>
                <a:lnTo>
                  <a:pt x="5760" y="92"/>
                </a:lnTo>
                <a:cubicBezTo>
                  <a:pt x="6034" y="0"/>
                  <a:pt x="6308" y="0"/>
                  <a:pt x="6583" y="92"/>
                </a:cubicBezTo>
                <a:lnTo>
                  <a:pt x="11794" y="2652"/>
                </a:lnTo>
                <a:cubicBezTo>
                  <a:pt x="12251" y="2835"/>
                  <a:pt x="12434" y="3383"/>
                  <a:pt x="12160" y="3840"/>
                </a:cubicBezTo>
                <a:cubicBezTo>
                  <a:pt x="12068" y="4023"/>
                  <a:pt x="11886" y="4206"/>
                  <a:pt x="11794" y="4206"/>
                </a:cubicBezTo>
                <a:lnTo>
                  <a:pt x="10697" y="4755"/>
                </a:lnTo>
                <a:lnTo>
                  <a:pt x="11703" y="5212"/>
                </a:lnTo>
                <a:cubicBezTo>
                  <a:pt x="12160" y="5395"/>
                  <a:pt x="12343" y="5669"/>
                  <a:pt x="12343" y="6126"/>
                </a:cubicBezTo>
                <a:cubicBezTo>
                  <a:pt x="12343" y="6492"/>
                  <a:pt x="12160" y="6857"/>
                  <a:pt x="11703" y="7040"/>
                </a:cubicBezTo>
                <a:lnTo>
                  <a:pt x="10697" y="7497"/>
                </a:lnTo>
                <a:lnTo>
                  <a:pt x="11703" y="7955"/>
                </a:lnTo>
                <a:cubicBezTo>
                  <a:pt x="12160" y="8137"/>
                  <a:pt x="12343" y="8412"/>
                  <a:pt x="12343" y="8869"/>
                </a:cubicBezTo>
                <a:cubicBezTo>
                  <a:pt x="12343" y="9235"/>
                  <a:pt x="12160" y="9600"/>
                  <a:pt x="11703" y="9783"/>
                </a:cubicBezTo>
                <a:lnTo>
                  <a:pt x="6674" y="12252"/>
                </a:lnTo>
                <a:cubicBezTo>
                  <a:pt x="6583" y="12343"/>
                  <a:pt x="6400" y="12343"/>
                  <a:pt x="6217" y="12343"/>
                </a:cubicBezTo>
                <a:cubicBezTo>
                  <a:pt x="6034" y="12343"/>
                  <a:pt x="5943" y="12343"/>
                  <a:pt x="5760" y="12252"/>
                </a:cubicBezTo>
                <a:lnTo>
                  <a:pt x="548" y="9692"/>
                </a:lnTo>
                <a:cubicBezTo>
                  <a:pt x="183" y="9509"/>
                  <a:pt x="91" y="9235"/>
                  <a:pt x="91" y="8869"/>
                </a:cubicBezTo>
                <a:cubicBezTo>
                  <a:pt x="91" y="8503"/>
                  <a:pt x="274" y="8229"/>
                  <a:pt x="640" y="8046"/>
                </a:cubicBezTo>
                <a:lnTo>
                  <a:pt x="1737" y="7497"/>
                </a:lnTo>
                <a:close/>
                <a:moveTo>
                  <a:pt x="2743" y="8046"/>
                </a:moveTo>
                <a:lnTo>
                  <a:pt x="1006" y="8869"/>
                </a:lnTo>
                <a:lnTo>
                  <a:pt x="6217" y="11520"/>
                </a:lnTo>
                <a:lnTo>
                  <a:pt x="11428" y="8960"/>
                </a:lnTo>
                <a:lnTo>
                  <a:pt x="9691" y="8137"/>
                </a:lnTo>
                <a:lnTo>
                  <a:pt x="6674" y="9600"/>
                </a:lnTo>
                <a:cubicBezTo>
                  <a:pt x="6583" y="9692"/>
                  <a:pt x="6400" y="9692"/>
                  <a:pt x="6217" y="9692"/>
                </a:cubicBezTo>
                <a:cubicBezTo>
                  <a:pt x="6034" y="9692"/>
                  <a:pt x="5943" y="9692"/>
                  <a:pt x="5760" y="9600"/>
                </a:cubicBezTo>
                <a:lnTo>
                  <a:pt x="2743" y="8046"/>
                </a:lnTo>
                <a:close/>
                <a:moveTo>
                  <a:pt x="9691" y="5303"/>
                </a:moveTo>
                <a:lnTo>
                  <a:pt x="6674" y="6766"/>
                </a:lnTo>
                <a:cubicBezTo>
                  <a:pt x="6400" y="6857"/>
                  <a:pt x="6126" y="6857"/>
                  <a:pt x="5851" y="6766"/>
                </a:cubicBezTo>
                <a:lnTo>
                  <a:pt x="2743" y="5303"/>
                </a:lnTo>
                <a:lnTo>
                  <a:pt x="1006" y="6126"/>
                </a:lnTo>
                <a:lnTo>
                  <a:pt x="6217" y="8777"/>
                </a:lnTo>
                <a:lnTo>
                  <a:pt x="11428" y="6126"/>
                </a:lnTo>
                <a:lnTo>
                  <a:pt x="9691" y="53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/>
      <p:bldP spid="58" grpId="0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5002779" y="1966305"/>
            <a:ext cx="2186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BC1B2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/04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BC1B2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5" name="TextBox 7"/>
          <p:cNvSpPr txBox="1"/>
          <p:nvPr/>
        </p:nvSpPr>
        <p:spPr>
          <a:xfrm>
            <a:off x="4781472" y="3123206"/>
            <a:ext cx="2629056" cy="784830"/>
          </a:xfrm>
          <a:prstGeom prst="rect">
            <a:avLst/>
          </a:prstGeom>
          <a:solidFill>
            <a:srgbClr val="BF1D27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4500" spc="300" dirty="0">
                <a:solidFill>
                  <a:prstClr val="white"/>
                </a:solidFill>
                <a:latin typeface="+mj-ea"/>
                <a:ea typeface="+mj-ea"/>
              </a:rPr>
              <a:t>总结计划</a:t>
            </a:r>
            <a:endParaRPr lang="zh-CN" altLang="en-US" sz="4500" spc="300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190243" y="4049274"/>
            <a:ext cx="581151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单击此处添加文字阐述，添加简短问题说明文字，具体添加文字在此处添加单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5400000">
            <a:off x="-1775460" y="1775462"/>
            <a:ext cx="6857999" cy="3307079"/>
          </a:xfrm>
          <a:custGeom>
            <a:avLst/>
            <a:gdLst>
              <a:gd name="connsiteX0" fmla="*/ 0 w 6857999"/>
              <a:gd name="connsiteY0" fmla="*/ 3307079 h 3307079"/>
              <a:gd name="connsiteX1" fmla="*/ 0 w 6857999"/>
              <a:gd name="connsiteY1" fmla="*/ 0 h 3307079"/>
              <a:gd name="connsiteX2" fmla="*/ 6857999 w 6857999"/>
              <a:gd name="connsiteY2" fmla="*/ 2895240 h 3307079"/>
              <a:gd name="connsiteX3" fmla="*/ 6857999 w 6857999"/>
              <a:gd name="connsiteY3" fmla="*/ 3307079 h 33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307079">
                <a:moveTo>
                  <a:pt x="0" y="3307079"/>
                </a:moveTo>
                <a:lnTo>
                  <a:pt x="0" y="0"/>
                </a:lnTo>
                <a:lnTo>
                  <a:pt x="6857999" y="2895240"/>
                </a:lnTo>
                <a:lnTo>
                  <a:pt x="6857999" y="3307079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5400000">
            <a:off x="-1384989" y="1384990"/>
            <a:ext cx="4793756" cy="2023778"/>
          </a:xfrm>
          <a:custGeom>
            <a:avLst/>
            <a:gdLst>
              <a:gd name="connsiteX0" fmla="*/ 0 w 4793756"/>
              <a:gd name="connsiteY0" fmla="*/ 2023778 h 2023778"/>
              <a:gd name="connsiteX1" fmla="*/ 0 w 4793756"/>
              <a:gd name="connsiteY1" fmla="*/ 0 h 2023778"/>
              <a:gd name="connsiteX2" fmla="*/ 4793756 w 4793756"/>
              <a:gd name="connsiteY2" fmla="*/ 2023778 h 202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3756" h="2023778">
                <a:moveTo>
                  <a:pt x="0" y="2023778"/>
                </a:moveTo>
                <a:lnTo>
                  <a:pt x="0" y="0"/>
                </a:lnTo>
                <a:lnTo>
                  <a:pt x="4793756" y="2023778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5400000">
            <a:off x="-326718" y="326718"/>
            <a:ext cx="1130842" cy="477407"/>
          </a:xfrm>
          <a:custGeom>
            <a:avLst/>
            <a:gdLst>
              <a:gd name="connsiteX0" fmla="*/ 0 w 1130842"/>
              <a:gd name="connsiteY0" fmla="*/ 477407 h 477407"/>
              <a:gd name="connsiteX1" fmla="*/ 0 w 1130842"/>
              <a:gd name="connsiteY1" fmla="*/ 0 h 477407"/>
              <a:gd name="connsiteX2" fmla="*/ 1130842 w 1130842"/>
              <a:gd name="connsiteY2" fmla="*/ 477407 h 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842" h="477407">
                <a:moveTo>
                  <a:pt x="0" y="477407"/>
                </a:moveTo>
                <a:lnTo>
                  <a:pt x="0" y="0"/>
                </a:lnTo>
                <a:lnTo>
                  <a:pt x="1130842" y="4774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/>
          <p:cNvSpPr/>
          <p:nvPr/>
        </p:nvSpPr>
        <p:spPr>
          <a:xfrm rot="16200000">
            <a:off x="7277293" y="1577532"/>
            <a:ext cx="6857999" cy="3702934"/>
          </a:xfrm>
          <a:custGeom>
            <a:avLst/>
            <a:gdLst>
              <a:gd name="connsiteX0" fmla="*/ 6857999 w 6857999"/>
              <a:gd name="connsiteY0" fmla="*/ 2895240 h 3702934"/>
              <a:gd name="connsiteX1" fmla="*/ 6857999 w 6857999"/>
              <a:gd name="connsiteY1" fmla="*/ 3702934 h 3702934"/>
              <a:gd name="connsiteX2" fmla="*/ 0 w 6857999"/>
              <a:gd name="connsiteY2" fmla="*/ 3702934 h 3702934"/>
              <a:gd name="connsiteX3" fmla="*/ 0 w 6857999"/>
              <a:gd name="connsiteY3" fmla="*/ 0 h 370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702934">
                <a:moveTo>
                  <a:pt x="6857999" y="2895240"/>
                </a:moveTo>
                <a:lnTo>
                  <a:pt x="6857999" y="3702934"/>
                </a:lnTo>
                <a:lnTo>
                  <a:pt x="0" y="370293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5" name="等腰三角形 24"/>
          <p:cNvSpPr/>
          <p:nvPr/>
        </p:nvSpPr>
        <p:spPr>
          <a:xfrm rot="16200000">
            <a:off x="8479764" y="2783471"/>
            <a:ext cx="5734894" cy="2421098"/>
          </a:xfrm>
          <a:prstGeom prst="triangle">
            <a:avLst>
              <a:gd name="adj" fmla="val 0"/>
            </a:avLst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6" name="等腰三角形 25"/>
          <p:cNvSpPr/>
          <p:nvPr/>
        </p:nvSpPr>
        <p:spPr>
          <a:xfrm rot="16200000">
            <a:off x="11084405" y="5388113"/>
            <a:ext cx="2071982" cy="874728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总结计划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PLAN</a:t>
            </a:r>
            <a:endParaRPr lang="en-US" altLang="zh-CN" sz="11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988484" y="1503615"/>
            <a:ext cx="6240903" cy="4170556"/>
            <a:chOff x="2686642" y="2597504"/>
            <a:chExt cx="6745550" cy="4507793"/>
          </a:xfrm>
        </p:grpSpPr>
        <p:cxnSp>
          <p:nvCxnSpPr>
            <p:cNvPr id="32" name="直接连接符 31"/>
            <p:cNvCxnSpPr>
              <a:stCxn id="63" idx="3"/>
              <a:endCxn id="64" idx="6"/>
            </p:cNvCxnSpPr>
            <p:nvPr/>
          </p:nvCxnSpPr>
          <p:spPr>
            <a:xfrm flipH="1">
              <a:off x="3381828" y="4009466"/>
              <a:ext cx="2183109" cy="746759"/>
            </a:xfrm>
            <a:prstGeom prst="line">
              <a:avLst/>
            </a:prstGeom>
            <a:ln w="28575">
              <a:solidFill>
                <a:srgbClr val="BC1B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endCxn id="64" idx="6"/>
            </p:cNvCxnSpPr>
            <p:nvPr/>
          </p:nvCxnSpPr>
          <p:spPr>
            <a:xfrm flipH="1" flipV="1">
              <a:off x="3381828" y="4756225"/>
              <a:ext cx="5579881" cy="927759"/>
            </a:xfrm>
            <a:prstGeom prst="line">
              <a:avLst/>
            </a:prstGeom>
            <a:ln w="28575">
              <a:solidFill>
                <a:srgbClr val="BC1B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5660137" y="5694464"/>
              <a:ext cx="3301572" cy="1191271"/>
            </a:xfrm>
            <a:prstGeom prst="line">
              <a:avLst/>
            </a:prstGeom>
            <a:ln w="28575">
              <a:solidFill>
                <a:srgbClr val="BC1B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泪滴形 34"/>
            <p:cNvSpPr/>
            <p:nvPr/>
          </p:nvSpPr>
          <p:spPr>
            <a:xfrm rot="8100000">
              <a:off x="5184002" y="2597504"/>
              <a:ext cx="952268" cy="952268"/>
            </a:xfrm>
            <a:prstGeom prst="teardrop">
              <a:avLst/>
            </a:prstGeom>
            <a:solidFill>
              <a:srgbClr val="BC1B21"/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6" name="泪滴形 35"/>
            <p:cNvSpPr/>
            <p:nvPr/>
          </p:nvSpPr>
          <p:spPr>
            <a:xfrm rot="8100000">
              <a:off x="2686642" y="3292540"/>
              <a:ext cx="1017991" cy="1017991"/>
            </a:xfrm>
            <a:prstGeom prst="teardrop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7" name="泪滴形 36"/>
            <p:cNvSpPr/>
            <p:nvPr/>
          </p:nvSpPr>
          <p:spPr>
            <a:xfrm rot="8100000">
              <a:off x="8330239" y="3782696"/>
              <a:ext cx="1101953" cy="1101953"/>
            </a:xfrm>
            <a:prstGeom prst="teardrop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38" name="泪滴形 37"/>
            <p:cNvSpPr/>
            <p:nvPr/>
          </p:nvSpPr>
          <p:spPr>
            <a:xfrm rot="8100000">
              <a:off x="4871233" y="4495395"/>
              <a:ext cx="1548779" cy="1548779"/>
            </a:xfrm>
            <a:prstGeom prst="teardrop">
              <a:avLst/>
            </a:prstGeom>
            <a:solidFill>
              <a:srgbClr val="BC1B2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5529262" y="3801535"/>
              <a:ext cx="243606" cy="243606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3059319" y="4594970"/>
              <a:ext cx="322509" cy="322509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5384780" y="6583614"/>
              <a:ext cx="521683" cy="521683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8657354" y="5426614"/>
              <a:ext cx="447722" cy="447722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sp>
        <p:nvSpPr>
          <p:cNvPr id="67" name="文本框 50"/>
          <p:cNvSpPr txBox="1"/>
          <p:nvPr/>
        </p:nvSpPr>
        <p:spPr>
          <a:xfrm>
            <a:off x="803597" y="2136397"/>
            <a:ext cx="214154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68" name="文本框 51"/>
          <p:cNvSpPr txBox="1"/>
          <p:nvPr/>
        </p:nvSpPr>
        <p:spPr>
          <a:xfrm>
            <a:off x="637599" y="2457282"/>
            <a:ext cx="2304256" cy="65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69" name="文本框 52"/>
          <p:cNvSpPr txBox="1"/>
          <p:nvPr/>
        </p:nvSpPr>
        <p:spPr>
          <a:xfrm>
            <a:off x="2715577" y="4138399"/>
            <a:ext cx="214154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0" name="文本框 53"/>
          <p:cNvSpPr txBox="1"/>
          <p:nvPr/>
        </p:nvSpPr>
        <p:spPr>
          <a:xfrm>
            <a:off x="2702237" y="4459284"/>
            <a:ext cx="2183834" cy="65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1" name="文本框 54"/>
          <p:cNvSpPr txBox="1"/>
          <p:nvPr/>
        </p:nvSpPr>
        <p:spPr>
          <a:xfrm>
            <a:off x="6234560" y="1479132"/>
            <a:ext cx="214154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2" name="文本框 55"/>
          <p:cNvSpPr txBox="1"/>
          <p:nvPr/>
        </p:nvSpPr>
        <p:spPr>
          <a:xfrm>
            <a:off x="6234560" y="1802609"/>
            <a:ext cx="2179903" cy="65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3" name="文本框 56"/>
          <p:cNvSpPr txBox="1"/>
          <p:nvPr/>
        </p:nvSpPr>
        <p:spPr>
          <a:xfrm>
            <a:off x="9229994" y="2601606"/>
            <a:ext cx="2141547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输入小标题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74" name="文本框 57"/>
          <p:cNvSpPr txBox="1"/>
          <p:nvPr/>
        </p:nvSpPr>
        <p:spPr>
          <a:xfrm>
            <a:off x="9229995" y="2937576"/>
            <a:ext cx="2208803" cy="654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0000"/>
                  <a:lumOff val="10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5" name="任意多边形 66"/>
          <p:cNvSpPr>
            <a:spLocks noChangeAspect="1"/>
          </p:cNvSpPr>
          <p:nvPr/>
        </p:nvSpPr>
        <p:spPr>
          <a:xfrm>
            <a:off x="8528300" y="2947765"/>
            <a:ext cx="459815" cy="416803"/>
          </a:xfrm>
          <a:custGeom>
            <a:avLst/>
            <a:gdLst>
              <a:gd name="T0" fmla="*/ 6399 w 10578"/>
              <a:gd name="T1" fmla="*/ 7356 h 9590"/>
              <a:gd name="T2" fmla="*/ 5944 w 10578"/>
              <a:gd name="T3" fmla="*/ 6904 h 9590"/>
              <a:gd name="T4" fmla="*/ 10452 w 10578"/>
              <a:gd name="T5" fmla="*/ 2874 h 9590"/>
              <a:gd name="T6" fmla="*/ 2252 w 10578"/>
              <a:gd name="T7" fmla="*/ 7352 h 9590"/>
              <a:gd name="T8" fmla="*/ 1607 w 10578"/>
              <a:gd name="T9" fmla="*/ 7033 h 9590"/>
              <a:gd name="T10" fmla="*/ 2252 w 10578"/>
              <a:gd name="T11" fmla="*/ 6713 h 9590"/>
              <a:gd name="T12" fmla="*/ 2252 w 10578"/>
              <a:gd name="T13" fmla="*/ 7352 h 9590"/>
              <a:gd name="T14" fmla="*/ 1927 w 10578"/>
              <a:gd name="T15" fmla="*/ 2877 h 9590"/>
              <a:gd name="T16" fmla="*/ 1927 w 10578"/>
              <a:gd name="T17" fmla="*/ 2238 h 9590"/>
              <a:gd name="T18" fmla="*/ 2572 w 10578"/>
              <a:gd name="T19" fmla="*/ 2557 h 9590"/>
              <a:gd name="T20" fmla="*/ 2252 w 10578"/>
              <a:gd name="T21" fmla="*/ 5115 h 9590"/>
              <a:gd name="T22" fmla="*/ 1607 w 10578"/>
              <a:gd name="T23" fmla="*/ 4795 h 9590"/>
              <a:gd name="T24" fmla="*/ 2252 w 10578"/>
              <a:gd name="T25" fmla="*/ 4475 h 9590"/>
              <a:gd name="T26" fmla="*/ 2252 w 10578"/>
              <a:gd name="T27" fmla="*/ 5115 h 9590"/>
              <a:gd name="T28" fmla="*/ 4824 w 10578"/>
              <a:gd name="T29" fmla="*/ 6713 h 9590"/>
              <a:gd name="T30" fmla="*/ 4824 w 10578"/>
              <a:gd name="T31" fmla="*/ 7352 h 9590"/>
              <a:gd name="T32" fmla="*/ 3536 w 10578"/>
              <a:gd name="T33" fmla="*/ 7033 h 9590"/>
              <a:gd name="T34" fmla="*/ 3536 w 10578"/>
              <a:gd name="T35" fmla="*/ 2557 h 9590"/>
              <a:gd name="T36" fmla="*/ 7075 w 10578"/>
              <a:gd name="T37" fmla="*/ 2238 h 9590"/>
              <a:gd name="T38" fmla="*/ 7075 w 10578"/>
              <a:gd name="T39" fmla="*/ 2877 h 9590"/>
              <a:gd name="T40" fmla="*/ 3536 w 10578"/>
              <a:gd name="T41" fmla="*/ 2557 h 9590"/>
              <a:gd name="T42" fmla="*/ 3856 w 10578"/>
              <a:gd name="T43" fmla="*/ 5115 h 9590"/>
              <a:gd name="T44" fmla="*/ 3856 w 10578"/>
              <a:gd name="T45" fmla="*/ 4475 h 9590"/>
              <a:gd name="T46" fmla="*/ 5787 w 10578"/>
              <a:gd name="T47" fmla="*/ 4795 h 9590"/>
              <a:gd name="T48" fmla="*/ 8951 w 10578"/>
              <a:gd name="T49" fmla="*/ 2557 h 9590"/>
              <a:gd name="T50" fmla="*/ 8631 w 10578"/>
              <a:gd name="T51" fmla="*/ 1918 h 9590"/>
              <a:gd name="T52" fmla="*/ 8631 w 10578"/>
              <a:gd name="T53" fmla="*/ 1598 h 9590"/>
              <a:gd name="T54" fmla="*/ 1598 w 10578"/>
              <a:gd name="T55" fmla="*/ 639 h 9590"/>
              <a:gd name="T56" fmla="*/ 639 w 10578"/>
              <a:gd name="T57" fmla="*/ 7992 h 9590"/>
              <a:gd name="T58" fmla="*/ 7672 w 10578"/>
              <a:gd name="T59" fmla="*/ 8951 h 9590"/>
              <a:gd name="T60" fmla="*/ 8631 w 10578"/>
              <a:gd name="T61" fmla="*/ 7353 h 9590"/>
              <a:gd name="T62" fmla="*/ 8631 w 10578"/>
              <a:gd name="T63" fmla="*/ 7033 h 9590"/>
              <a:gd name="T64" fmla="*/ 9270 w 10578"/>
              <a:gd name="T65" fmla="*/ 7033 h 9590"/>
              <a:gd name="T66" fmla="*/ 7672 w 10578"/>
              <a:gd name="T67" fmla="*/ 9590 h 9590"/>
              <a:gd name="T68" fmla="*/ 0 w 10578"/>
              <a:gd name="T69" fmla="*/ 7992 h 9590"/>
              <a:gd name="T70" fmla="*/ 1598 w 10578"/>
              <a:gd name="T71" fmla="*/ 0 h 9590"/>
              <a:gd name="T72" fmla="*/ 9270 w 10578"/>
              <a:gd name="T73" fmla="*/ 1598 h 9590"/>
              <a:gd name="T74" fmla="*/ 8951 w 10578"/>
              <a:gd name="T75" fmla="*/ 2557 h 9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78" h="9590">
                <a:moveTo>
                  <a:pt x="10452" y="3326"/>
                </a:moveTo>
                <a:lnTo>
                  <a:pt x="6399" y="7356"/>
                </a:lnTo>
                <a:cubicBezTo>
                  <a:pt x="6273" y="7480"/>
                  <a:pt x="6070" y="7480"/>
                  <a:pt x="5944" y="7356"/>
                </a:cubicBezTo>
                <a:cubicBezTo>
                  <a:pt x="5819" y="7231"/>
                  <a:pt x="5819" y="7028"/>
                  <a:pt x="5944" y="6904"/>
                </a:cubicBezTo>
                <a:lnTo>
                  <a:pt x="9997" y="2874"/>
                </a:lnTo>
                <a:cubicBezTo>
                  <a:pt x="10123" y="2749"/>
                  <a:pt x="10326" y="2749"/>
                  <a:pt x="10452" y="2874"/>
                </a:cubicBezTo>
                <a:cubicBezTo>
                  <a:pt x="10578" y="2998"/>
                  <a:pt x="10578" y="3201"/>
                  <a:pt x="10452" y="3326"/>
                </a:cubicBezTo>
                <a:close/>
                <a:moveTo>
                  <a:pt x="2252" y="7352"/>
                </a:moveTo>
                <a:lnTo>
                  <a:pt x="1927" y="7352"/>
                </a:lnTo>
                <a:cubicBezTo>
                  <a:pt x="1750" y="7352"/>
                  <a:pt x="1607" y="7209"/>
                  <a:pt x="1607" y="7033"/>
                </a:cubicBezTo>
                <a:cubicBezTo>
                  <a:pt x="1607" y="6856"/>
                  <a:pt x="1750" y="6713"/>
                  <a:pt x="1927" y="6713"/>
                </a:cubicBezTo>
                <a:lnTo>
                  <a:pt x="2252" y="6713"/>
                </a:lnTo>
                <a:cubicBezTo>
                  <a:pt x="2428" y="6713"/>
                  <a:pt x="2572" y="6856"/>
                  <a:pt x="2572" y="7033"/>
                </a:cubicBezTo>
                <a:cubicBezTo>
                  <a:pt x="2572" y="7209"/>
                  <a:pt x="2428" y="7352"/>
                  <a:pt x="2252" y="7352"/>
                </a:cubicBezTo>
                <a:close/>
                <a:moveTo>
                  <a:pt x="2252" y="2877"/>
                </a:moveTo>
                <a:lnTo>
                  <a:pt x="1927" y="2877"/>
                </a:lnTo>
                <a:cubicBezTo>
                  <a:pt x="1750" y="2877"/>
                  <a:pt x="1607" y="2734"/>
                  <a:pt x="1607" y="2557"/>
                </a:cubicBezTo>
                <a:cubicBezTo>
                  <a:pt x="1607" y="2381"/>
                  <a:pt x="1750" y="2238"/>
                  <a:pt x="1927" y="2238"/>
                </a:cubicBezTo>
                <a:lnTo>
                  <a:pt x="2252" y="2238"/>
                </a:lnTo>
                <a:cubicBezTo>
                  <a:pt x="2428" y="2238"/>
                  <a:pt x="2572" y="2381"/>
                  <a:pt x="2572" y="2557"/>
                </a:cubicBezTo>
                <a:cubicBezTo>
                  <a:pt x="2572" y="2734"/>
                  <a:pt x="2428" y="2877"/>
                  <a:pt x="2252" y="2877"/>
                </a:cubicBezTo>
                <a:close/>
                <a:moveTo>
                  <a:pt x="2252" y="5115"/>
                </a:moveTo>
                <a:lnTo>
                  <a:pt x="1927" y="5115"/>
                </a:lnTo>
                <a:cubicBezTo>
                  <a:pt x="1750" y="5115"/>
                  <a:pt x="1607" y="4972"/>
                  <a:pt x="1607" y="4795"/>
                </a:cubicBezTo>
                <a:cubicBezTo>
                  <a:pt x="1607" y="4618"/>
                  <a:pt x="1750" y="4475"/>
                  <a:pt x="1927" y="4475"/>
                </a:cubicBezTo>
                <a:lnTo>
                  <a:pt x="2252" y="4475"/>
                </a:lnTo>
                <a:cubicBezTo>
                  <a:pt x="2428" y="4475"/>
                  <a:pt x="2572" y="4618"/>
                  <a:pt x="2572" y="4795"/>
                </a:cubicBezTo>
                <a:cubicBezTo>
                  <a:pt x="2572" y="4972"/>
                  <a:pt x="2428" y="5115"/>
                  <a:pt x="2252" y="5115"/>
                </a:cubicBezTo>
                <a:close/>
                <a:moveTo>
                  <a:pt x="3856" y="6713"/>
                </a:moveTo>
                <a:lnTo>
                  <a:pt x="4824" y="6713"/>
                </a:lnTo>
                <a:cubicBezTo>
                  <a:pt x="5001" y="6713"/>
                  <a:pt x="5144" y="6856"/>
                  <a:pt x="5144" y="7033"/>
                </a:cubicBezTo>
                <a:cubicBezTo>
                  <a:pt x="5144" y="7209"/>
                  <a:pt x="5001" y="7352"/>
                  <a:pt x="4824" y="7352"/>
                </a:cubicBezTo>
                <a:lnTo>
                  <a:pt x="3856" y="7352"/>
                </a:lnTo>
                <a:cubicBezTo>
                  <a:pt x="3679" y="7352"/>
                  <a:pt x="3536" y="7209"/>
                  <a:pt x="3536" y="7033"/>
                </a:cubicBezTo>
                <a:cubicBezTo>
                  <a:pt x="3536" y="6856"/>
                  <a:pt x="3679" y="6713"/>
                  <a:pt x="3856" y="6713"/>
                </a:cubicBezTo>
                <a:close/>
                <a:moveTo>
                  <a:pt x="3536" y="2557"/>
                </a:moveTo>
                <a:cubicBezTo>
                  <a:pt x="3536" y="2381"/>
                  <a:pt x="3679" y="2238"/>
                  <a:pt x="3856" y="2238"/>
                </a:cubicBezTo>
                <a:lnTo>
                  <a:pt x="7075" y="2238"/>
                </a:lnTo>
                <a:cubicBezTo>
                  <a:pt x="7251" y="2238"/>
                  <a:pt x="7394" y="2381"/>
                  <a:pt x="7394" y="2557"/>
                </a:cubicBezTo>
                <a:cubicBezTo>
                  <a:pt x="7394" y="2734"/>
                  <a:pt x="7251" y="2877"/>
                  <a:pt x="7075" y="2877"/>
                </a:cubicBezTo>
                <a:lnTo>
                  <a:pt x="3856" y="2877"/>
                </a:lnTo>
                <a:cubicBezTo>
                  <a:pt x="3679" y="2877"/>
                  <a:pt x="3536" y="2734"/>
                  <a:pt x="3536" y="2557"/>
                </a:cubicBezTo>
                <a:close/>
                <a:moveTo>
                  <a:pt x="5467" y="5115"/>
                </a:moveTo>
                <a:lnTo>
                  <a:pt x="3856" y="5115"/>
                </a:lnTo>
                <a:cubicBezTo>
                  <a:pt x="3679" y="5115"/>
                  <a:pt x="3536" y="4972"/>
                  <a:pt x="3536" y="4795"/>
                </a:cubicBezTo>
                <a:cubicBezTo>
                  <a:pt x="3536" y="4618"/>
                  <a:pt x="3679" y="4475"/>
                  <a:pt x="3856" y="4475"/>
                </a:cubicBezTo>
                <a:lnTo>
                  <a:pt x="5467" y="4475"/>
                </a:lnTo>
                <a:cubicBezTo>
                  <a:pt x="5644" y="4475"/>
                  <a:pt x="5787" y="4618"/>
                  <a:pt x="5787" y="4795"/>
                </a:cubicBezTo>
                <a:cubicBezTo>
                  <a:pt x="5787" y="4972"/>
                  <a:pt x="5644" y="5115"/>
                  <a:pt x="5467" y="5115"/>
                </a:cubicBezTo>
                <a:close/>
                <a:moveTo>
                  <a:pt x="8951" y="2557"/>
                </a:moveTo>
                <a:cubicBezTo>
                  <a:pt x="8774" y="2557"/>
                  <a:pt x="8631" y="2414"/>
                  <a:pt x="8631" y="2238"/>
                </a:cubicBezTo>
                <a:lnTo>
                  <a:pt x="8631" y="1918"/>
                </a:lnTo>
                <a:cubicBezTo>
                  <a:pt x="8631" y="1918"/>
                  <a:pt x="8631" y="1917"/>
                  <a:pt x="8631" y="1917"/>
                </a:cubicBezTo>
                <a:lnTo>
                  <a:pt x="8631" y="1598"/>
                </a:lnTo>
                <a:cubicBezTo>
                  <a:pt x="8631" y="1069"/>
                  <a:pt x="8202" y="639"/>
                  <a:pt x="7672" y="639"/>
                </a:cubicBezTo>
                <a:lnTo>
                  <a:pt x="1598" y="639"/>
                </a:lnTo>
                <a:cubicBezTo>
                  <a:pt x="1069" y="639"/>
                  <a:pt x="639" y="1069"/>
                  <a:pt x="639" y="1598"/>
                </a:cubicBezTo>
                <a:lnTo>
                  <a:pt x="639" y="7992"/>
                </a:lnTo>
                <a:cubicBezTo>
                  <a:pt x="639" y="8521"/>
                  <a:pt x="1069" y="8951"/>
                  <a:pt x="1598" y="8951"/>
                </a:cubicBezTo>
                <a:lnTo>
                  <a:pt x="7672" y="8951"/>
                </a:lnTo>
                <a:cubicBezTo>
                  <a:pt x="8202" y="8951"/>
                  <a:pt x="8631" y="8521"/>
                  <a:pt x="8631" y="7992"/>
                </a:cubicBezTo>
                <a:lnTo>
                  <a:pt x="8631" y="7353"/>
                </a:lnTo>
                <a:cubicBezTo>
                  <a:pt x="8631" y="7353"/>
                  <a:pt x="8631" y="7353"/>
                  <a:pt x="8631" y="7352"/>
                </a:cubicBezTo>
                <a:lnTo>
                  <a:pt x="8631" y="7033"/>
                </a:lnTo>
                <a:cubicBezTo>
                  <a:pt x="8631" y="6856"/>
                  <a:pt x="8774" y="6713"/>
                  <a:pt x="8951" y="6713"/>
                </a:cubicBezTo>
                <a:cubicBezTo>
                  <a:pt x="9127" y="6713"/>
                  <a:pt x="9270" y="6856"/>
                  <a:pt x="9270" y="7033"/>
                </a:cubicBezTo>
                <a:lnTo>
                  <a:pt x="9270" y="7992"/>
                </a:lnTo>
                <a:cubicBezTo>
                  <a:pt x="9270" y="8874"/>
                  <a:pt x="8555" y="9590"/>
                  <a:pt x="7672" y="9590"/>
                </a:cubicBezTo>
                <a:lnTo>
                  <a:pt x="1598" y="9590"/>
                </a:lnTo>
                <a:cubicBezTo>
                  <a:pt x="715" y="9590"/>
                  <a:pt x="0" y="8874"/>
                  <a:pt x="0" y="7992"/>
                </a:cubicBezTo>
                <a:lnTo>
                  <a:pt x="0" y="1598"/>
                </a:lnTo>
                <a:cubicBezTo>
                  <a:pt x="0" y="716"/>
                  <a:pt x="715" y="0"/>
                  <a:pt x="1598" y="0"/>
                </a:cubicBezTo>
                <a:lnTo>
                  <a:pt x="7672" y="0"/>
                </a:lnTo>
                <a:cubicBezTo>
                  <a:pt x="8555" y="0"/>
                  <a:pt x="9270" y="716"/>
                  <a:pt x="9270" y="1598"/>
                </a:cubicBezTo>
                <a:lnTo>
                  <a:pt x="9270" y="2238"/>
                </a:lnTo>
                <a:cubicBezTo>
                  <a:pt x="9270" y="2414"/>
                  <a:pt x="9127" y="2557"/>
                  <a:pt x="8951" y="2557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6" name="list_269150"/>
          <p:cNvSpPr>
            <a:spLocks noChangeAspect="1"/>
          </p:cNvSpPr>
          <p:nvPr/>
        </p:nvSpPr>
        <p:spPr>
          <a:xfrm>
            <a:off x="5577005" y="1787619"/>
            <a:ext cx="360667" cy="363970"/>
          </a:xfrm>
          <a:custGeom>
            <a:avLst/>
            <a:gdLst>
              <a:gd name="connsiteX0" fmla="*/ 188459 w 601217"/>
              <a:gd name="connsiteY0" fmla="*/ 539826 h 606722"/>
              <a:gd name="connsiteX1" fmla="*/ 585643 w 601217"/>
              <a:gd name="connsiteY1" fmla="*/ 539826 h 606722"/>
              <a:gd name="connsiteX2" fmla="*/ 601217 w 601217"/>
              <a:gd name="connsiteY2" fmla="*/ 555385 h 606722"/>
              <a:gd name="connsiteX3" fmla="*/ 585643 w 601217"/>
              <a:gd name="connsiteY3" fmla="*/ 570945 h 606722"/>
              <a:gd name="connsiteX4" fmla="*/ 188459 w 601217"/>
              <a:gd name="connsiteY4" fmla="*/ 570945 h 606722"/>
              <a:gd name="connsiteX5" fmla="*/ 172885 w 601217"/>
              <a:gd name="connsiteY5" fmla="*/ 555385 h 606722"/>
              <a:gd name="connsiteX6" fmla="*/ 188459 w 601217"/>
              <a:gd name="connsiteY6" fmla="*/ 539826 h 606722"/>
              <a:gd name="connsiteX7" fmla="*/ 188459 w 601217"/>
              <a:gd name="connsiteY7" fmla="*/ 462063 h 606722"/>
              <a:gd name="connsiteX8" fmla="*/ 585643 w 601217"/>
              <a:gd name="connsiteY8" fmla="*/ 462063 h 606722"/>
              <a:gd name="connsiteX9" fmla="*/ 601217 w 601217"/>
              <a:gd name="connsiteY9" fmla="*/ 477623 h 606722"/>
              <a:gd name="connsiteX10" fmla="*/ 585643 w 601217"/>
              <a:gd name="connsiteY10" fmla="*/ 493182 h 606722"/>
              <a:gd name="connsiteX11" fmla="*/ 188459 w 601217"/>
              <a:gd name="connsiteY11" fmla="*/ 493182 h 606722"/>
              <a:gd name="connsiteX12" fmla="*/ 172885 w 601217"/>
              <a:gd name="connsiteY12" fmla="*/ 477623 h 606722"/>
              <a:gd name="connsiteX13" fmla="*/ 188459 w 601217"/>
              <a:gd name="connsiteY13" fmla="*/ 462063 h 606722"/>
              <a:gd name="connsiteX14" fmla="*/ 16281 w 601217"/>
              <a:gd name="connsiteY14" fmla="*/ 435671 h 606722"/>
              <a:gd name="connsiteX15" fmla="*/ 86416 w 601217"/>
              <a:gd name="connsiteY15" fmla="*/ 435671 h 606722"/>
              <a:gd name="connsiteX16" fmla="*/ 101191 w 601217"/>
              <a:gd name="connsiteY16" fmla="*/ 451043 h 606722"/>
              <a:gd name="connsiteX17" fmla="*/ 101191 w 601217"/>
              <a:gd name="connsiteY17" fmla="*/ 590994 h 606722"/>
              <a:gd name="connsiteX18" fmla="*/ 86416 w 601217"/>
              <a:gd name="connsiteY18" fmla="*/ 606722 h 606722"/>
              <a:gd name="connsiteX19" fmla="*/ 16281 w 601217"/>
              <a:gd name="connsiteY19" fmla="*/ 606722 h 606722"/>
              <a:gd name="connsiteX20" fmla="*/ 706 w 601217"/>
              <a:gd name="connsiteY20" fmla="*/ 591172 h 606722"/>
              <a:gd name="connsiteX21" fmla="*/ 16281 w 601217"/>
              <a:gd name="connsiteY21" fmla="*/ 575622 h 606722"/>
              <a:gd name="connsiteX22" fmla="*/ 70040 w 601217"/>
              <a:gd name="connsiteY22" fmla="*/ 575622 h 606722"/>
              <a:gd name="connsiteX23" fmla="*/ 70040 w 601217"/>
              <a:gd name="connsiteY23" fmla="*/ 536702 h 606722"/>
              <a:gd name="connsiteX24" fmla="*/ 16281 w 601217"/>
              <a:gd name="connsiteY24" fmla="*/ 536702 h 606722"/>
              <a:gd name="connsiteX25" fmla="*/ 706 w 601217"/>
              <a:gd name="connsiteY25" fmla="*/ 521152 h 606722"/>
              <a:gd name="connsiteX26" fmla="*/ 16281 w 601217"/>
              <a:gd name="connsiteY26" fmla="*/ 505602 h 606722"/>
              <a:gd name="connsiteX27" fmla="*/ 70040 w 601217"/>
              <a:gd name="connsiteY27" fmla="*/ 505602 h 606722"/>
              <a:gd name="connsiteX28" fmla="*/ 70040 w 601217"/>
              <a:gd name="connsiteY28" fmla="*/ 466771 h 606722"/>
              <a:gd name="connsiteX29" fmla="*/ 16281 w 601217"/>
              <a:gd name="connsiteY29" fmla="*/ 466771 h 606722"/>
              <a:gd name="connsiteX30" fmla="*/ 706 w 601217"/>
              <a:gd name="connsiteY30" fmla="*/ 451221 h 606722"/>
              <a:gd name="connsiteX31" fmla="*/ 16281 w 601217"/>
              <a:gd name="connsiteY31" fmla="*/ 435671 h 606722"/>
              <a:gd name="connsiteX32" fmla="*/ 188459 w 601217"/>
              <a:gd name="connsiteY32" fmla="*/ 322061 h 606722"/>
              <a:gd name="connsiteX33" fmla="*/ 585643 w 601217"/>
              <a:gd name="connsiteY33" fmla="*/ 322061 h 606722"/>
              <a:gd name="connsiteX34" fmla="*/ 601217 w 601217"/>
              <a:gd name="connsiteY34" fmla="*/ 337621 h 606722"/>
              <a:gd name="connsiteX35" fmla="*/ 585643 w 601217"/>
              <a:gd name="connsiteY35" fmla="*/ 353180 h 606722"/>
              <a:gd name="connsiteX36" fmla="*/ 188459 w 601217"/>
              <a:gd name="connsiteY36" fmla="*/ 353180 h 606722"/>
              <a:gd name="connsiteX37" fmla="*/ 172885 w 601217"/>
              <a:gd name="connsiteY37" fmla="*/ 337621 h 606722"/>
              <a:gd name="connsiteX38" fmla="*/ 188459 w 601217"/>
              <a:gd name="connsiteY38" fmla="*/ 322061 h 606722"/>
              <a:gd name="connsiteX39" fmla="*/ 188459 w 601217"/>
              <a:gd name="connsiteY39" fmla="*/ 252130 h 606722"/>
              <a:gd name="connsiteX40" fmla="*/ 585643 w 601217"/>
              <a:gd name="connsiteY40" fmla="*/ 252130 h 606722"/>
              <a:gd name="connsiteX41" fmla="*/ 601217 w 601217"/>
              <a:gd name="connsiteY41" fmla="*/ 267689 h 606722"/>
              <a:gd name="connsiteX42" fmla="*/ 585643 w 601217"/>
              <a:gd name="connsiteY42" fmla="*/ 283249 h 606722"/>
              <a:gd name="connsiteX43" fmla="*/ 188459 w 601217"/>
              <a:gd name="connsiteY43" fmla="*/ 283249 h 606722"/>
              <a:gd name="connsiteX44" fmla="*/ 172885 w 601217"/>
              <a:gd name="connsiteY44" fmla="*/ 267689 h 606722"/>
              <a:gd name="connsiteX45" fmla="*/ 188459 w 601217"/>
              <a:gd name="connsiteY45" fmla="*/ 252130 h 606722"/>
              <a:gd name="connsiteX46" fmla="*/ 16294 w 601217"/>
              <a:gd name="connsiteY46" fmla="*/ 217906 h 606722"/>
              <a:gd name="connsiteX47" fmla="*/ 86456 w 601217"/>
              <a:gd name="connsiteY47" fmla="*/ 217906 h 606722"/>
              <a:gd name="connsiteX48" fmla="*/ 101236 w 601217"/>
              <a:gd name="connsiteY48" fmla="*/ 233285 h 606722"/>
              <a:gd name="connsiteX49" fmla="*/ 101236 w 601217"/>
              <a:gd name="connsiteY49" fmla="*/ 303333 h 606722"/>
              <a:gd name="connsiteX50" fmla="*/ 86456 w 601217"/>
              <a:gd name="connsiteY50" fmla="*/ 318979 h 606722"/>
              <a:gd name="connsiteX51" fmla="*/ 31163 w 601217"/>
              <a:gd name="connsiteY51" fmla="*/ 318979 h 606722"/>
              <a:gd name="connsiteX52" fmla="*/ 31163 w 601217"/>
              <a:gd name="connsiteY52" fmla="*/ 357914 h 606722"/>
              <a:gd name="connsiteX53" fmla="*/ 86456 w 601217"/>
              <a:gd name="connsiteY53" fmla="*/ 357914 h 606722"/>
              <a:gd name="connsiteX54" fmla="*/ 102038 w 601217"/>
              <a:gd name="connsiteY54" fmla="*/ 373471 h 606722"/>
              <a:gd name="connsiteX55" fmla="*/ 86456 w 601217"/>
              <a:gd name="connsiteY55" fmla="*/ 389027 h 606722"/>
              <a:gd name="connsiteX56" fmla="*/ 16294 w 601217"/>
              <a:gd name="connsiteY56" fmla="*/ 389027 h 606722"/>
              <a:gd name="connsiteX57" fmla="*/ 0 w 601217"/>
              <a:gd name="connsiteY57" fmla="*/ 373293 h 606722"/>
              <a:gd name="connsiteX58" fmla="*/ 0 w 601217"/>
              <a:gd name="connsiteY58" fmla="*/ 303333 h 606722"/>
              <a:gd name="connsiteX59" fmla="*/ 16294 w 601217"/>
              <a:gd name="connsiteY59" fmla="*/ 287866 h 606722"/>
              <a:gd name="connsiteX60" fmla="*/ 70073 w 601217"/>
              <a:gd name="connsiteY60" fmla="*/ 287866 h 606722"/>
              <a:gd name="connsiteX61" fmla="*/ 70073 w 601217"/>
              <a:gd name="connsiteY61" fmla="*/ 249019 h 606722"/>
              <a:gd name="connsiteX62" fmla="*/ 16294 w 601217"/>
              <a:gd name="connsiteY62" fmla="*/ 249019 h 606722"/>
              <a:gd name="connsiteX63" fmla="*/ 712 w 601217"/>
              <a:gd name="connsiteY63" fmla="*/ 233462 h 606722"/>
              <a:gd name="connsiteX64" fmla="*/ 16294 w 601217"/>
              <a:gd name="connsiteY64" fmla="*/ 217906 h 606722"/>
              <a:gd name="connsiteX65" fmla="*/ 188459 w 601217"/>
              <a:gd name="connsiteY65" fmla="*/ 104366 h 606722"/>
              <a:gd name="connsiteX66" fmla="*/ 585643 w 601217"/>
              <a:gd name="connsiteY66" fmla="*/ 104366 h 606722"/>
              <a:gd name="connsiteX67" fmla="*/ 601217 w 601217"/>
              <a:gd name="connsiteY67" fmla="*/ 119891 h 606722"/>
              <a:gd name="connsiteX68" fmla="*/ 585643 w 601217"/>
              <a:gd name="connsiteY68" fmla="*/ 135415 h 606722"/>
              <a:gd name="connsiteX69" fmla="*/ 188459 w 601217"/>
              <a:gd name="connsiteY69" fmla="*/ 135415 h 606722"/>
              <a:gd name="connsiteX70" fmla="*/ 172885 w 601217"/>
              <a:gd name="connsiteY70" fmla="*/ 119891 h 606722"/>
              <a:gd name="connsiteX71" fmla="*/ 188459 w 601217"/>
              <a:gd name="connsiteY71" fmla="*/ 104366 h 606722"/>
              <a:gd name="connsiteX72" fmla="*/ 188459 w 601217"/>
              <a:gd name="connsiteY72" fmla="*/ 34295 h 606722"/>
              <a:gd name="connsiteX73" fmla="*/ 585643 w 601217"/>
              <a:gd name="connsiteY73" fmla="*/ 34295 h 606722"/>
              <a:gd name="connsiteX74" fmla="*/ 601217 w 601217"/>
              <a:gd name="connsiteY74" fmla="*/ 49855 h 606722"/>
              <a:gd name="connsiteX75" fmla="*/ 585643 w 601217"/>
              <a:gd name="connsiteY75" fmla="*/ 65414 h 606722"/>
              <a:gd name="connsiteX76" fmla="*/ 188459 w 601217"/>
              <a:gd name="connsiteY76" fmla="*/ 65414 h 606722"/>
              <a:gd name="connsiteX77" fmla="*/ 172885 w 601217"/>
              <a:gd name="connsiteY77" fmla="*/ 49855 h 606722"/>
              <a:gd name="connsiteX78" fmla="*/ 188459 w 601217"/>
              <a:gd name="connsiteY78" fmla="*/ 34295 h 606722"/>
              <a:gd name="connsiteX79" fmla="*/ 51372 w 601217"/>
              <a:gd name="connsiteY79" fmla="*/ 0 h 606722"/>
              <a:gd name="connsiteX80" fmla="*/ 66967 w 601217"/>
              <a:gd name="connsiteY80" fmla="*/ 15550 h 606722"/>
              <a:gd name="connsiteX81" fmla="*/ 66967 w 601217"/>
              <a:gd name="connsiteY81" fmla="*/ 155501 h 606722"/>
              <a:gd name="connsiteX82" fmla="*/ 51372 w 601217"/>
              <a:gd name="connsiteY82" fmla="*/ 171051 h 606722"/>
              <a:gd name="connsiteX83" fmla="*/ 35777 w 601217"/>
              <a:gd name="connsiteY83" fmla="*/ 155501 h 606722"/>
              <a:gd name="connsiteX84" fmla="*/ 35777 w 601217"/>
              <a:gd name="connsiteY84" fmla="*/ 15550 h 606722"/>
              <a:gd name="connsiteX85" fmla="*/ 51372 w 601217"/>
              <a:gd name="connsiteY8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1217" h="606722">
                <a:moveTo>
                  <a:pt x="188459" y="539826"/>
                </a:moveTo>
                <a:lnTo>
                  <a:pt x="585643" y="539826"/>
                </a:lnTo>
                <a:cubicBezTo>
                  <a:pt x="594276" y="539826"/>
                  <a:pt x="601217" y="546761"/>
                  <a:pt x="601217" y="555385"/>
                </a:cubicBezTo>
                <a:cubicBezTo>
                  <a:pt x="601217" y="564010"/>
                  <a:pt x="594276" y="570945"/>
                  <a:pt x="585643" y="570945"/>
                </a:cubicBezTo>
                <a:lnTo>
                  <a:pt x="188459" y="570945"/>
                </a:lnTo>
                <a:cubicBezTo>
                  <a:pt x="179916" y="570945"/>
                  <a:pt x="172885" y="564010"/>
                  <a:pt x="172885" y="555385"/>
                </a:cubicBezTo>
                <a:cubicBezTo>
                  <a:pt x="172885" y="546761"/>
                  <a:pt x="179916" y="539826"/>
                  <a:pt x="188459" y="539826"/>
                </a:cubicBezTo>
                <a:close/>
                <a:moveTo>
                  <a:pt x="188459" y="462063"/>
                </a:moveTo>
                <a:lnTo>
                  <a:pt x="585643" y="462063"/>
                </a:lnTo>
                <a:cubicBezTo>
                  <a:pt x="594276" y="462063"/>
                  <a:pt x="601217" y="468998"/>
                  <a:pt x="601217" y="477623"/>
                </a:cubicBezTo>
                <a:cubicBezTo>
                  <a:pt x="601217" y="486247"/>
                  <a:pt x="594276" y="493182"/>
                  <a:pt x="585643" y="493182"/>
                </a:cubicBezTo>
                <a:lnTo>
                  <a:pt x="188459" y="493182"/>
                </a:lnTo>
                <a:cubicBezTo>
                  <a:pt x="179916" y="493182"/>
                  <a:pt x="172885" y="486247"/>
                  <a:pt x="172885" y="477623"/>
                </a:cubicBezTo>
                <a:cubicBezTo>
                  <a:pt x="172885" y="468998"/>
                  <a:pt x="179916" y="462063"/>
                  <a:pt x="188459" y="462063"/>
                </a:cubicBezTo>
                <a:close/>
                <a:moveTo>
                  <a:pt x="16281" y="435671"/>
                </a:moveTo>
                <a:lnTo>
                  <a:pt x="86416" y="435671"/>
                </a:lnTo>
                <a:cubicBezTo>
                  <a:pt x="95050" y="435671"/>
                  <a:pt x="101191" y="442513"/>
                  <a:pt x="101191" y="451043"/>
                </a:cubicBezTo>
                <a:lnTo>
                  <a:pt x="101191" y="590994"/>
                </a:lnTo>
                <a:cubicBezTo>
                  <a:pt x="101191" y="599613"/>
                  <a:pt x="95050" y="606722"/>
                  <a:pt x="86416" y="606722"/>
                </a:cubicBezTo>
                <a:lnTo>
                  <a:pt x="16281" y="606722"/>
                </a:lnTo>
                <a:cubicBezTo>
                  <a:pt x="7737" y="606722"/>
                  <a:pt x="706" y="599702"/>
                  <a:pt x="706" y="591172"/>
                </a:cubicBezTo>
                <a:cubicBezTo>
                  <a:pt x="706" y="582553"/>
                  <a:pt x="7737" y="575622"/>
                  <a:pt x="16281" y="575622"/>
                </a:cubicBezTo>
                <a:lnTo>
                  <a:pt x="70040" y="575622"/>
                </a:lnTo>
                <a:lnTo>
                  <a:pt x="70040" y="536702"/>
                </a:lnTo>
                <a:lnTo>
                  <a:pt x="16281" y="536702"/>
                </a:lnTo>
                <a:cubicBezTo>
                  <a:pt x="7737" y="536702"/>
                  <a:pt x="706" y="529771"/>
                  <a:pt x="706" y="521152"/>
                </a:cubicBezTo>
                <a:cubicBezTo>
                  <a:pt x="706" y="512533"/>
                  <a:pt x="7737" y="505602"/>
                  <a:pt x="16281" y="505602"/>
                </a:cubicBezTo>
                <a:lnTo>
                  <a:pt x="70040" y="505602"/>
                </a:lnTo>
                <a:lnTo>
                  <a:pt x="70040" y="466771"/>
                </a:lnTo>
                <a:lnTo>
                  <a:pt x="16281" y="466771"/>
                </a:lnTo>
                <a:cubicBezTo>
                  <a:pt x="7737" y="466771"/>
                  <a:pt x="706" y="459751"/>
                  <a:pt x="706" y="451221"/>
                </a:cubicBezTo>
                <a:cubicBezTo>
                  <a:pt x="706" y="442602"/>
                  <a:pt x="7737" y="435671"/>
                  <a:pt x="16281" y="435671"/>
                </a:cubicBezTo>
                <a:close/>
                <a:moveTo>
                  <a:pt x="188459" y="322061"/>
                </a:moveTo>
                <a:lnTo>
                  <a:pt x="585643" y="322061"/>
                </a:lnTo>
                <a:cubicBezTo>
                  <a:pt x="594276" y="322061"/>
                  <a:pt x="601217" y="328996"/>
                  <a:pt x="601217" y="337621"/>
                </a:cubicBezTo>
                <a:cubicBezTo>
                  <a:pt x="601217" y="346245"/>
                  <a:pt x="594276" y="353180"/>
                  <a:pt x="585643" y="353180"/>
                </a:cubicBezTo>
                <a:lnTo>
                  <a:pt x="188459" y="353180"/>
                </a:lnTo>
                <a:cubicBezTo>
                  <a:pt x="179916" y="353180"/>
                  <a:pt x="172885" y="346245"/>
                  <a:pt x="172885" y="337621"/>
                </a:cubicBezTo>
                <a:cubicBezTo>
                  <a:pt x="172885" y="328996"/>
                  <a:pt x="179916" y="322061"/>
                  <a:pt x="188459" y="322061"/>
                </a:cubicBezTo>
                <a:close/>
                <a:moveTo>
                  <a:pt x="188459" y="252130"/>
                </a:moveTo>
                <a:lnTo>
                  <a:pt x="585643" y="252130"/>
                </a:lnTo>
                <a:cubicBezTo>
                  <a:pt x="594276" y="252130"/>
                  <a:pt x="601217" y="259065"/>
                  <a:pt x="601217" y="267689"/>
                </a:cubicBezTo>
                <a:cubicBezTo>
                  <a:pt x="601217" y="276225"/>
                  <a:pt x="594276" y="283249"/>
                  <a:pt x="585643" y="283249"/>
                </a:cubicBezTo>
                <a:lnTo>
                  <a:pt x="188459" y="283249"/>
                </a:lnTo>
                <a:cubicBezTo>
                  <a:pt x="179916" y="283249"/>
                  <a:pt x="172885" y="276225"/>
                  <a:pt x="172885" y="267689"/>
                </a:cubicBezTo>
                <a:cubicBezTo>
                  <a:pt x="172885" y="259065"/>
                  <a:pt x="179916" y="252130"/>
                  <a:pt x="188459" y="252130"/>
                </a:cubicBezTo>
                <a:close/>
                <a:moveTo>
                  <a:pt x="16294" y="217906"/>
                </a:moveTo>
                <a:lnTo>
                  <a:pt x="86456" y="217906"/>
                </a:lnTo>
                <a:cubicBezTo>
                  <a:pt x="95093" y="217906"/>
                  <a:pt x="101236" y="224662"/>
                  <a:pt x="101236" y="233285"/>
                </a:cubicBezTo>
                <a:lnTo>
                  <a:pt x="101236" y="303333"/>
                </a:lnTo>
                <a:cubicBezTo>
                  <a:pt x="101236" y="311867"/>
                  <a:pt x="95093" y="318979"/>
                  <a:pt x="86456" y="318979"/>
                </a:cubicBezTo>
                <a:lnTo>
                  <a:pt x="31163" y="318979"/>
                </a:lnTo>
                <a:lnTo>
                  <a:pt x="31163" y="357914"/>
                </a:lnTo>
                <a:lnTo>
                  <a:pt x="86456" y="357914"/>
                </a:lnTo>
                <a:cubicBezTo>
                  <a:pt x="95093" y="357914"/>
                  <a:pt x="102038" y="364848"/>
                  <a:pt x="102038" y="373471"/>
                </a:cubicBezTo>
                <a:cubicBezTo>
                  <a:pt x="102038" y="382004"/>
                  <a:pt x="95093" y="389027"/>
                  <a:pt x="86456" y="389027"/>
                </a:cubicBezTo>
                <a:lnTo>
                  <a:pt x="16294" y="389027"/>
                </a:lnTo>
                <a:cubicBezTo>
                  <a:pt x="7746" y="389027"/>
                  <a:pt x="0" y="381915"/>
                  <a:pt x="0" y="373293"/>
                </a:cubicBezTo>
                <a:lnTo>
                  <a:pt x="0" y="303333"/>
                </a:lnTo>
                <a:cubicBezTo>
                  <a:pt x="0" y="294710"/>
                  <a:pt x="7746" y="287866"/>
                  <a:pt x="16294" y="287866"/>
                </a:cubicBezTo>
                <a:lnTo>
                  <a:pt x="70073" y="287866"/>
                </a:lnTo>
                <a:lnTo>
                  <a:pt x="70073" y="249019"/>
                </a:lnTo>
                <a:lnTo>
                  <a:pt x="16294" y="249019"/>
                </a:lnTo>
                <a:cubicBezTo>
                  <a:pt x="7746" y="249019"/>
                  <a:pt x="712" y="241996"/>
                  <a:pt x="712" y="233462"/>
                </a:cubicBezTo>
                <a:cubicBezTo>
                  <a:pt x="712" y="224840"/>
                  <a:pt x="7746" y="217906"/>
                  <a:pt x="16294" y="217906"/>
                </a:cubicBezTo>
                <a:close/>
                <a:moveTo>
                  <a:pt x="188459" y="104366"/>
                </a:moveTo>
                <a:lnTo>
                  <a:pt x="585643" y="104366"/>
                </a:lnTo>
                <a:cubicBezTo>
                  <a:pt x="594276" y="104366"/>
                  <a:pt x="601217" y="111285"/>
                  <a:pt x="601217" y="119891"/>
                </a:cubicBezTo>
                <a:cubicBezTo>
                  <a:pt x="601217" y="128496"/>
                  <a:pt x="594276" y="135415"/>
                  <a:pt x="585643" y="135415"/>
                </a:cubicBezTo>
                <a:lnTo>
                  <a:pt x="188459" y="135415"/>
                </a:lnTo>
                <a:cubicBezTo>
                  <a:pt x="179916" y="135415"/>
                  <a:pt x="172885" y="128496"/>
                  <a:pt x="172885" y="119891"/>
                </a:cubicBezTo>
                <a:cubicBezTo>
                  <a:pt x="172885" y="111285"/>
                  <a:pt x="179916" y="104366"/>
                  <a:pt x="188459" y="104366"/>
                </a:cubicBezTo>
                <a:close/>
                <a:moveTo>
                  <a:pt x="188459" y="34295"/>
                </a:moveTo>
                <a:lnTo>
                  <a:pt x="585643" y="34295"/>
                </a:lnTo>
                <a:cubicBezTo>
                  <a:pt x="594276" y="34295"/>
                  <a:pt x="601217" y="41319"/>
                  <a:pt x="601217" y="49855"/>
                </a:cubicBezTo>
                <a:cubicBezTo>
                  <a:pt x="601217" y="58479"/>
                  <a:pt x="594276" y="65414"/>
                  <a:pt x="585643" y="65414"/>
                </a:cubicBezTo>
                <a:lnTo>
                  <a:pt x="188459" y="65414"/>
                </a:lnTo>
                <a:cubicBezTo>
                  <a:pt x="179916" y="65414"/>
                  <a:pt x="172885" y="58479"/>
                  <a:pt x="172885" y="49855"/>
                </a:cubicBezTo>
                <a:cubicBezTo>
                  <a:pt x="172885" y="41319"/>
                  <a:pt x="179916" y="34295"/>
                  <a:pt x="188459" y="34295"/>
                </a:cubicBezTo>
                <a:close/>
                <a:moveTo>
                  <a:pt x="51372" y="0"/>
                </a:moveTo>
                <a:cubicBezTo>
                  <a:pt x="60016" y="0"/>
                  <a:pt x="66967" y="6931"/>
                  <a:pt x="66967" y="15550"/>
                </a:cubicBezTo>
                <a:lnTo>
                  <a:pt x="66967" y="155501"/>
                </a:lnTo>
                <a:cubicBezTo>
                  <a:pt x="66967" y="164120"/>
                  <a:pt x="60016" y="171051"/>
                  <a:pt x="51372" y="171051"/>
                </a:cubicBezTo>
                <a:cubicBezTo>
                  <a:pt x="42817" y="171051"/>
                  <a:pt x="35777" y="164120"/>
                  <a:pt x="35777" y="155501"/>
                </a:cubicBezTo>
                <a:lnTo>
                  <a:pt x="35777" y="15550"/>
                </a:lnTo>
                <a:cubicBezTo>
                  <a:pt x="35777" y="6931"/>
                  <a:pt x="42817" y="0"/>
                  <a:pt x="513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7" name="planning_265813"/>
          <p:cNvSpPr>
            <a:spLocks noChangeAspect="1"/>
          </p:cNvSpPr>
          <p:nvPr/>
        </p:nvSpPr>
        <p:spPr>
          <a:xfrm>
            <a:off x="5444622" y="3713751"/>
            <a:ext cx="634699" cy="547060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8" name="tactics_265841"/>
          <p:cNvSpPr>
            <a:spLocks noChangeAspect="1"/>
          </p:cNvSpPr>
          <p:nvPr/>
        </p:nvSpPr>
        <p:spPr>
          <a:xfrm>
            <a:off x="3253438" y="2448623"/>
            <a:ext cx="399975" cy="399370"/>
          </a:xfrm>
          <a:custGeom>
            <a:avLst/>
            <a:gdLst>
              <a:gd name="connsiteX0" fmla="*/ 466640 w 607639"/>
              <a:gd name="connsiteY0" fmla="*/ 431562 h 606722"/>
              <a:gd name="connsiteX1" fmla="*/ 425950 w 607639"/>
              <a:gd name="connsiteY1" fmla="*/ 472268 h 606722"/>
              <a:gd name="connsiteX2" fmla="*/ 466640 w 607639"/>
              <a:gd name="connsiteY2" fmla="*/ 512886 h 606722"/>
              <a:gd name="connsiteX3" fmla="*/ 507420 w 607639"/>
              <a:gd name="connsiteY3" fmla="*/ 472268 h 606722"/>
              <a:gd name="connsiteX4" fmla="*/ 466640 w 607639"/>
              <a:gd name="connsiteY4" fmla="*/ 431562 h 606722"/>
              <a:gd name="connsiteX5" fmla="*/ 466640 w 607639"/>
              <a:gd name="connsiteY5" fmla="*/ 412808 h 606722"/>
              <a:gd name="connsiteX6" fmla="*/ 526207 w 607639"/>
              <a:gd name="connsiteY6" fmla="*/ 472268 h 606722"/>
              <a:gd name="connsiteX7" fmla="*/ 466640 w 607639"/>
              <a:gd name="connsiteY7" fmla="*/ 531640 h 606722"/>
              <a:gd name="connsiteX8" fmla="*/ 407163 w 607639"/>
              <a:gd name="connsiteY8" fmla="*/ 472268 h 606722"/>
              <a:gd name="connsiteX9" fmla="*/ 466640 w 607639"/>
              <a:gd name="connsiteY9" fmla="*/ 412808 h 606722"/>
              <a:gd name="connsiteX10" fmla="*/ 109090 w 607639"/>
              <a:gd name="connsiteY10" fmla="*/ 314581 h 606722"/>
              <a:gd name="connsiteX11" fmla="*/ 146741 w 607639"/>
              <a:gd name="connsiteY11" fmla="*/ 352180 h 606722"/>
              <a:gd name="connsiteX12" fmla="*/ 184392 w 607639"/>
              <a:gd name="connsiteY12" fmla="*/ 314581 h 606722"/>
              <a:gd name="connsiteX13" fmla="*/ 197654 w 607639"/>
              <a:gd name="connsiteY13" fmla="*/ 327825 h 606722"/>
              <a:gd name="connsiteX14" fmla="*/ 160003 w 607639"/>
              <a:gd name="connsiteY14" fmla="*/ 365423 h 606722"/>
              <a:gd name="connsiteX15" fmla="*/ 197654 w 607639"/>
              <a:gd name="connsiteY15" fmla="*/ 403022 h 606722"/>
              <a:gd name="connsiteX16" fmla="*/ 184392 w 607639"/>
              <a:gd name="connsiteY16" fmla="*/ 416266 h 606722"/>
              <a:gd name="connsiteX17" fmla="*/ 146741 w 607639"/>
              <a:gd name="connsiteY17" fmla="*/ 378667 h 606722"/>
              <a:gd name="connsiteX18" fmla="*/ 109090 w 607639"/>
              <a:gd name="connsiteY18" fmla="*/ 416266 h 606722"/>
              <a:gd name="connsiteX19" fmla="*/ 95828 w 607639"/>
              <a:gd name="connsiteY19" fmla="*/ 403022 h 606722"/>
              <a:gd name="connsiteX20" fmla="*/ 133479 w 607639"/>
              <a:gd name="connsiteY20" fmla="*/ 365423 h 606722"/>
              <a:gd name="connsiteX21" fmla="*/ 95828 w 607639"/>
              <a:gd name="connsiteY21" fmla="*/ 327825 h 606722"/>
              <a:gd name="connsiteX22" fmla="*/ 153435 w 607639"/>
              <a:gd name="connsiteY22" fmla="*/ 181407 h 606722"/>
              <a:gd name="connsiteX23" fmla="*/ 112769 w 607639"/>
              <a:gd name="connsiteY23" fmla="*/ 222025 h 606722"/>
              <a:gd name="connsiteX24" fmla="*/ 153435 w 607639"/>
              <a:gd name="connsiteY24" fmla="*/ 262731 h 606722"/>
              <a:gd name="connsiteX25" fmla="*/ 194190 w 607639"/>
              <a:gd name="connsiteY25" fmla="*/ 222025 h 606722"/>
              <a:gd name="connsiteX26" fmla="*/ 153435 w 607639"/>
              <a:gd name="connsiteY26" fmla="*/ 181407 h 606722"/>
              <a:gd name="connsiteX27" fmla="*/ 265673 w 607639"/>
              <a:gd name="connsiteY27" fmla="*/ 171192 h 606722"/>
              <a:gd name="connsiteX28" fmla="*/ 303317 w 607639"/>
              <a:gd name="connsiteY28" fmla="*/ 208784 h 606722"/>
              <a:gd name="connsiteX29" fmla="*/ 340960 w 607639"/>
              <a:gd name="connsiteY29" fmla="*/ 171192 h 606722"/>
              <a:gd name="connsiteX30" fmla="*/ 354309 w 607639"/>
              <a:gd name="connsiteY30" fmla="*/ 184433 h 606722"/>
              <a:gd name="connsiteX31" fmla="*/ 316665 w 607639"/>
              <a:gd name="connsiteY31" fmla="*/ 222025 h 606722"/>
              <a:gd name="connsiteX32" fmla="*/ 354309 w 607639"/>
              <a:gd name="connsiteY32" fmla="*/ 259617 h 606722"/>
              <a:gd name="connsiteX33" fmla="*/ 340960 w 607639"/>
              <a:gd name="connsiteY33" fmla="*/ 272947 h 606722"/>
              <a:gd name="connsiteX34" fmla="*/ 303317 w 607639"/>
              <a:gd name="connsiteY34" fmla="*/ 235355 h 606722"/>
              <a:gd name="connsiteX35" fmla="*/ 265673 w 607639"/>
              <a:gd name="connsiteY35" fmla="*/ 272947 h 606722"/>
              <a:gd name="connsiteX36" fmla="*/ 252413 w 607639"/>
              <a:gd name="connsiteY36" fmla="*/ 259617 h 606722"/>
              <a:gd name="connsiteX37" fmla="*/ 290057 w 607639"/>
              <a:gd name="connsiteY37" fmla="*/ 222025 h 606722"/>
              <a:gd name="connsiteX38" fmla="*/ 252413 w 607639"/>
              <a:gd name="connsiteY38" fmla="*/ 184433 h 606722"/>
              <a:gd name="connsiteX39" fmla="*/ 153435 w 607639"/>
              <a:gd name="connsiteY39" fmla="*/ 162653 h 606722"/>
              <a:gd name="connsiteX40" fmla="*/ 212966 w 607639"/>
              <a:gd name="connsiteY40" fmla="*/ 222025 h 606722"/>
              <a:gd name="connsiteX41" fmla="*/ 153435 w 607639"/>
              <a:gd name="connsiteY41" fmla="*/ 281485 h 606722"/>
              <a:gd name="connsiteX42" fmla="*/ 93993 w 607639"/>
              <a:gd name="connsiteY42" fmla="*/ 222025 h 606722"/>
              <a:gd name="connsiteX43" fmla="*/ 153435 w 607639"/>
              <a:gd name="connsiteY43" fmla="*/ 162653 h 606722"/>
              <a:gd name="connsiteX44" fmla="*/ 297574 w 607639"/>
              <a:gd name="connsiteY44" fmla="*/ 100062 h 606722"/>
              <a:gd name="connsiteX45" fmla="*/ 379007 w 607639"/>
              <a:gd name="connsiteY45" fmla="*/ 100062 h 606722"/>
              <a:gd name="connsiteX46" fmla="*/ 379007 w 607639"/>
              <a:gd name="connsiteY46" fmla="*/ 118832 h 606722"/>
              <a:gd name="connsiteX47" fmla="*/ 297574 w 607639"/>
              <a:gd name="connsiteY47" fmla="*/ 118832 h 606722"/>
              <a:gd name="connsiteX48" fmla="*/ 153409 w 607639"/>
              <a:gd name="connsiteY48" fmla="*/ 100062 h 606722"/>
              <a:gd name="connsiteX49" fmla="*/ 191091 w 607639"/>
              <a:gd name="connsiteY49" fmla="*/ 100062 h 606722"/>
              <a:gd name="connsiteX50" fmla="*/ 191091 w 607639"/>
              <a:gd name="connsiteY50" fmla="*/ 118832 h 606722"/>
              <a:gd name="connsiteX51" fmla="*/ 153409 w 607639"/>
              <a:gd name="connsiteY51" fmla="*/ 118832 h 606722"/>
              <a:gd name="connsiteX52" fmla="*/ 97098 w 607639"/>
              <a:gd name="connsiteY52" fmla="*/ 100062 h 606722"/>
              <a:gd name="connsiteX53" fmla="*/ 134639 w 607639"/>
              <a:gd name="connsiteY53" fmla="*/ 100062 h 606722"/>
              <a:gd name="connsiteX54" fmla="*/ 134639 w 607639"/>
              <a:gd name="connsiteY54" fmla="*/ 118832 h 606722"/>
              <a:gd name="connsiteX55" fmla="*/ 97098 w 607639"/>
              <a:gd name="connsiteY55" fmla="*/ 118832 h 606722"/>
              <a:gd name="connsiteX56" fmla="*/ 485449 w 607639"/>
              <a:gd name="connsiteY56" fmla="*/ 89971 h 606722"/>
              <a:gd name="connsiteX57" fmla="*/ 554786 w 607639"/>
              <a:gd name="connsiteY57" fmla="*/ 159111 h 606722"/>
              <a:gd name="connsiteX58" fmla="*/ 541435 w 607639"/>
              <a:gd name="connsiteY58" fmla="*/ 172442 h 606722"/>
              <a:gd name="connsiteX59" fmla="*/ 494528 w 607639"/>
              <a:gd name="connsiteY59" fmla="*/ 125519 h 606722"/>
              <a:gd name="connsiteX60" fmla="*/ 372943 w 607639"/>
              <a:gd name="connsiteY60" fmla="*/ 403680 h 606722"/>
              <a:gd name="connsiteX61" fmla="*/ 78328 w 607639"/>
              <a:gd name="connsiteY61" fmla="*/ 525431 h 606722"/>
              <a:gd name="connsiteX62" fmla="*/ 78328 w 607639"/>
              <a:gd name="connsiteY62" fmla="*/ 506680 h 606722"/>
              <a:gd name="connsiteX63" fmla="*/ 359681 w 607639"/>
              <a:gd name="connsiteY63" fmla="*/ 390350 h 606722"/>
              <a:gd name="connsiteX64" fmla="*/ 475747 w 607639"/>
              <a:gd name="connsiteY64" fmla="*/ 126230 h 606722"/>
              <a:gd name="connsiteX65" fmla="*/ 429463 w 607639"/>
              <a:gd name="connsiteY65" fmla="*/ 172442 h 606722"/>
              <a:gd name="connsiteX66" fmla="*/ 416201 w 607639"/>
              <a:gd name="connsiteY66" fmla="*/ 159111 h 606722"/>
              <a:gd name="connsiteX67" fmla="*/ 97098 w 607639"/>
              <a:gd name="connsiteY67" fmla="*/ 56241 h 606722"/>
              <a:gd name="connsiteX68" fmla="*/ 379007 w 607639"/>
              <a:gd name="connsiteY68" fmla="*/ 56241 h 606722"/>
              <a:gd name="connsiteX69" fmla="*/ 379007 w 607639"/>
              <a:gd name="connsiteY69" fmla="*/ 75082 h 606722"/>
              <a:gd name="connsiteX70" fmla="*/ 97098 w 607639"/>
              <a:gd name="connsiteY70" fmla="*/ 75082 h 606722"/>
              <a:gd name="connsiteX71" fmla="*/ 21895 w 607639"/>
              <a:gd name="connsiteY71" fmla="*/ 18752 h 606722"/>
              <a:gd name="connsiteX72" fmla="*/ 18780 w 607639"/>
              <a:gd name="connsiteY72" fmla="*/ 21862 h 606722"/>
              <a:gd name="connsiteX73" fmla="*/ 18780 w 607639"/>
              <a:gd name="connsiteY73" fmla="*/ 584771 h 606722"/>
              <a:gd name="connsiteX74" fmla="*/ 21895 w 607639"/>
              <a:gd name="connsiteY74" fmla="*/ 587970 h 606722"/>
              <a:gd name="connsiteX75" fmla="*/ 585655 w 607639"/>
              <a:gd name="connsiteY75" fmla="*/ 587970 h 606722"/>
              <a:gd name="connsiteX76" fmla="*/ 588859 w 607639"/>
              <a:gd name="connsiteY76" fmla="*/ 584771 h 606722"/>
              <a:gd name="connsiteX77" fmla="*/ 588859 w 607639"/>
              <a:gd name="connsiteY77" fmla="*/ 21862 h 606722"/>
              <a:gd name="connsiteX78" fmla="*/ 585655 w 607639"/>
              <a:gd name="connsiteY78" fmla="*/ 18752 h 606722"/>
              <a:gd name="connsiteX79" fmla="*/ 21895 w 607639"/>
              <a:gd name="connsiteY79" fmla="*/ 0 h 606722"/>
              <a:gd name="connsiteX80" fmla="*/ 585655 w 607639"/>
              <a:gd name="connsiteY80" fmla="*/ 0 h 606722"/>
              <a:gd name="connsiteX81" fmla="*/ 607639 w 607639"/>
              <a:gd name="connsiteY81" fmla="*/ 21862 h 606722"/>
              <a:gd name="connsiteX82" fmla="*/ 607639 w 607639"/>
              <a:gd name="connsiteY82" fmla="*/ 584771 h 606722"/>
              <a:gd name="connsiteX83" fmla="*/ 585655 w 607639"/>
              <a:gd name="connsiteY83" fmla="*/ 606722 h 606722"/>
              <a:gd name="connsiteX84" fmla="*/ 21895 w 607639"/>
              <a:gd name="connsiteY84" fmla="*/ 606722 h 606722"/>
              <a:gd name="connsiteX85" fmla="*/ 0 w 607639"/>
              <a:gd name="connsiteY85" fmla="*/ 584771 h 606722"/>
              <a:gd name="connsiteX86" fmla="*/ 0 w 607639"/>
              <a:gd name="connsiteY86" fmla="*/ 21862 h 606722"/>
              <a:gd name="connsiteX87" fmla="*/ 21895 w 607639"/>
              <a:gd name="connsiteY8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607639" h="606722">
                <a:moveTo>
                  <a:pt x="466640" y="431562"/>
                </a:moveTo>
                <a:cubicBezTo>
                  <a:pt x="444203" y="431562"/>
                  <a:pt x="425950" y="449782"/>
                  <a:pt x="425950" y="472268"/>
                </a:cubicBezTo>
                <a:cubicBezTo>
                  <a:pt x="425950" y="494666"/>
                  <a:pt x="444203" y="512886"/>
                  <a:pt x="466640" y="512886"/>
                </a:cubicBezTo>
                <a:cubicBezTo>
                  <a:pt x="489078" y="512886"/>
                  <a:pt x="507420" y="494666"/>
                  <a:pt x="507420" y="472268"/>
                </a:cubicBezTo>
                <a:cubicBezTo>
                  <a:pt x="507420" y="449782"/>
                  <a:pt x="489078" y="431562"/>
                  <a:pt x="466640" y="431562"/>
                </a:cubicBezTo>
                <a:close/>
                <a:moveTo>
                  <a:pt x="466640" y="412808"/>
                </a:moveTo>
                <a:cubicBezTo>
                  <a:pt x="499496" y="412808"/>
                  <a:pt x="526207" y="439472"/>
                  <a:pt x="526207" y="472268"/>
                </a:cubicBezTo>
                <a:cubicBezTo>
                  <a:pt x="526207" y="504976"/>
                  <a:pt x="499496" y="531640"/>
                  <a:pt x="466640" y="531640"/>
                </a:cubicBezTo>
                <a:cubicBezTo>
                  <a:pt x="433874" y="531640"/>
                  <a:pt x="407163" y="504976"/>
                  <a:pt x="407163" y="472268"/>
                </a:cubicBezTo>
                <a:cubicBezTo>
                  <a:pt x="407163" y="439472"/>
                  <a:pt x="433874" y="412808"/>
                  <a:pt x="466640" y="412808"/>
                </a:cubicBezTo>
                <a:close/>
                <a:moveTo>
                  <a:pt x="109090" y="314581"/>
                </a:moveTo>
                <a:lnTo>
                  <a:pt x="146741" y="352180"/>
                </a:lnTo>
                <a:lnTo>
                  <a:pt x="184392" y="314581"/>
                </a:lnTo>
                <a:lnTo>
                  <a:pt x="197654" y="327825"/>
                </a:lnTo>
                <a:lnTo>
                  <a:pt x="160003" y="365423"/>
                </a:lnTo>
                <a:lnTo>
                  <a:pt x="197654" y="403022"/>
                </a:lnTo>
                <a:lnTo>
                  <a:pt x="184392" y="416266"/>
                </a:lnTo>
                <a:lnTo>
                  <a:pt x="146741" y="378667"/>
                </a:lnTo>
                <a:lnTo>
                  <a:pt x="109090" y="416266"/>
                </a:lnTo>
                <a:lnTo>
                  <a:pt x="95828" y="403022"/>
                </a:lnTo>
                <a:lnTo>
                  <a:pt x="133479" y="365423"/>
                </a:lnTo>
                <a:lnTo>
                  <a:pt x="95828" y="327825"/>
                </a:lnTo>
                <a:close/>
                <a:moveTo>
                  <a:pt x="153435" y="181407"/>
                </a:moveTo>
                <a:cubicBezTo>
                  <a:pt x="131011" y="181407"/>
                  <a:pt x="112769" y="199627"/>
                  <a:pt x="112769" y="222025"/>
                </a:cubicBezTo>
                <a:cubicBezTo>
                  <a:pt x="112769" y="244511"/>
                  <a:pt x="131011" y="262731"/>
                  <a:pt x="153435" y="262731"/>
                </a:cubicBezTo>
                <a:cubicBezTo>
                  <a:pt x="175948" y="262731"/>
                  <a:pt x="194190" y="244511"/>
                  <a:pt x="194190" y="222025"/>
                </a:cubicBezTo>
                <a:cubicBezTo>
                  <a:pt x="194190" y="199627"/>
                  <a:pt x="175948" y="181407"/>
                  <a:pt x="153435" y="181407"/>
                </a:cubicBezTo>
                <a:close/>
                <a:moveTo>
                  <a:pt x="265673" y="171192"/>
                </a:moveTo>
                <a:lnTo>
                  <a:pt x="303317" y="208784"/>
                </a:lnTo>
                <a:lnTo>
                  <a:pt x="340960" y="171192"/>
                </a:lnTo>
                <a:lnTo>
                  <a:pt x="354309" y="184433"/>
                </a:lnTo>
                <a:lnTo>
                  <a:pt x="316665" y="222025"/>
                </a:lnTo>
                <a:lnTo>
                  <a:pt x="354309" y="259617"/>
                </a:lnTo>
                <a:lnTo>
                  <a:pt x="340960" y="272947"/>
                </a:lnTo>
                <a:lnTo>
                  <a:pt x="303317" y="235355"/>
                </a:lnTo>
                <a:lnTo>
                  <a:pt x="265673" y="272947"/>
                </a:lnTo>
                <a:lnTo>
                  <a:pt x="252413" y="259617"/>
                </a:lnTo>
                <a:lnTo>
                  <a:pt x="290057" y="222025"/>
                </a:lnTo>
                <a:lnTo>
                  <a:pt x="252413" y="184433"/>
                </a:lnTo>
                <a:close/>
                <a:moveTo>
                  <a:pt x="153435" y="162653"/>
                </a:moveTo>
                <a:cubicBezTo>
                  <a:pt x="186271" y="162653"/>
                  <a:pt x="212966" y="189317"/>
                  <a:pt x="212966" y="222025"/>
                </a:cubicBezTo>
                <a:cubicBezTo>
                  <a:pt x="212966" y="254821"/>
                  <a:pt x="186271" y="281485"/>
                  <a:pt x="153435" y="281485"/>
                </a:cubicBezTo>
                <a:cubicBezTo>
                  <a:pt x="120689" y="281485"/>
                  <a:pt x="93993" y="254821"/>
                  <a:pt x="93993" y="222025"/>
                </a:cubicBezTo>
                <a:cubicBezTo>
                  <a:pt x="93993" y="189317"/>
                  <a:pt x="120689" y="162653"/>
                  <a:pt x="153435" y="162653"/>
                </a:cubicBezTo>
                <a:close/>
                <a:moveTo>
                  <a:pt x="297574" y="100062"/>
                </a:moveTo>
                <a:lnTo>
                  <a:pt x="379007" y="100062"/>
                </a:lnTo>
                <a:lnTo>
                  <a:pt x="379007" y="118832"/>
                </a:lnTo>
                <a:lnTo>
                  <a:pt x="297574" y="118832"/>
                </a:lnTo>
                <a:close/>
                <a:moveTo>
                  <a:pt x="153409" y="100062"/>
                </a:moveTo>
                <a:lnTo>
                  <a:pt x="191091" y="100062"/>
                </a:lnTo>
                <a:lnTo>
                  <a:pt x="191091" y="118832"/>
                </a:lnTo>
                <a:lnTo>
                  <a:pt x="153409" y="118832"/>
                </a:lnTo>
                <a:close/>
                <a:moveTo>
                  <a:pt x="97098" y="100062"/>
                </a:moveTo>
                <a:lnTo>
                  <a:pt x="134639" y="100062"/>
                </a:lnTo>
                <a:lnTo>
                  <a:pt x="134639" y="118832"/>
                </a:lnTo>
                <a:lnTo>
                  <a:pt x="97098" y="118832"/>
                </a:lnTo>
                <a:close/>
                <a:moveTo>
                  <a:pt x="485449" y="89971"/>
                </a:moveTo>
                <a:lnTo>
                  <a:pt x="554786" y="159111"/>
                </a:lnTo>
                <a:lnTo>
                  <a:pt x="541435" y="172442"/>
                </a:lnTo>
                <a:lnTo>
                  <a:pt x="494528" y="125519"/>
                </a:lnTo>
                <a:cubicBezTo>
                  <a:pt x="490611" y="230740"/>
                  <a:pt x="447799" y="328941"/>
                  <a:pt x="372943" y="403680"/>
                </a:cubicBezTo>
                <a:cubicBezTo>
                  <a:pt x="294261" y="482152"/>
                  <a:pt x="189677" y="525431"/>
                  <a:pt x="78328" y="525431"/>
                </a:cubicBezTo>
                <a:lnTo>
                  <a:pt x="78328" y="506680"/>
                </a:lnTo>
                <a:cubicBezTo>
                  <a:pt x="184603" y="506680"/>
                  <a:pt x="284559" y="465355"/>
                  <a:pt x="359681" y="390350"/>
                </a:cubicBezTo>
                <a:cubicBezTo>
                  <a:pt x="430798" y="319343"/>
                  <a:pt x="471564" y="226119"/>
                  <a:pt x="475747" y="126230"/>
                </a:cubicBezTo>
                <a:lnTo>
                  <a:pt x="429463" y="172442"/>
                </a:lnTo>
                <a:lnTo>
                  <a:pt x="416201" y="159111"/>
                </a:lnTo>
                <a:close/>
                <a:moveTo>
                  <a:pt x="97098" y="56241"/>
                </a:moveTo>
                <a:lnTo>
                  <a:pt x="379007" y="56241"/>
                </a:lnTo>
                <a:lnTo>
                  <a:pt x="379007" y="75082"/>
                </a:lnTo>
                <a:lnTo>
                  <a:pt x="97098" y="75082"/>
                </a:lnTo>
                <a:close/>
                <a:moveTo>
                  <a:pt x="21895" y="18752"/>
                </a:moveTo>
                <a:cubicBezTo>
                  <a:pt x="20204" y="18752"/>
                  <a:pt x="18780" y="20174"/>
                  <a:pt x="18780" y="21862"/>
                </a:cubicBezTo>
                <a:lnTo>
                  <a:pt x="18780" y="584771"/>
                </a:lnTo>
                <a:cubicBezTo>
                  <a:pt x="18780" y="586459"/>
                  <a:pt x="20204" y="587970"/>
                  <a:pt x="21895" y="587970"/>
                </a:cubicBezTo>
                <a:lnTo>
                  <a:pt x="585655" y="587970"/>
                </a:lnTo>
                <a:cubicBezTo>
                  <a:pt x="587346" y="587970"/>
                  <a:pt x="588859" y="586459"/>
                  <a:pt x="588859" y="584771"/>
                </a:cubicBezTo>
                <a:lnTo>
                  <a:pt x="588859" y="21862"/>
                </a:lnTo>
                <a:cubicBezTo>
                  <a:pt x="588859" y="20174"/>
                  <a:pt x="587346" y="18752"/>
                  <a:pt x="585655" y="18752"/>
                </a:cubicBezTo>
                <a:close/>
                <a:moveTo>
                  <a:pt x="21895" y="0"/>
                </a:moveTo>
                <a:lnTo>
                  <a:pt x="585655" y="0"/>
                </a:lnTo>
                <a:cubicBezTo>
                  <a:pt x="597759" y="0"/>
                  <a:pt x="607639" y="9865"/>
                  <a:pt x="607639" y="21862"/>
                </a:cubicBezTo>
                <a:lnTo>
                  <a:pt x="607639" y="584771"/>
                </a:lnTo>
                <a:cubicBezTo>
                  <a:pt x="607639" y="596857"/>
                  <a:pt x="597759" y="606722"/>
                  <a:pt x="585655" y="606722"/>
                </a:cubicBezTo>
                <a:lnTo>
                  <a:pt x="21895" y="606722"/>
                </a:lnTo>
                <a:cubicBezTo>
                  <a:pt x="9880" y="606722"/>
                  <a:pt x="0" y="596857"/>
                  <a:pt x="0" y="584771"/>
                </a:cubicBezTo>
                <a:lnTo>
                  <a:pt x="0" y="21862"/>
                </a:lnTo>
                <a:cubicBezTo>
                  <a:pt x="0" y="9865"/>
                  <a:pt x="9880" y="0"/>
                  <a:pt x="218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 animBg="1"/>
      <p:bldP spid="76" grpId="0" animBg="1"/>
      <p:bldP spid="77" grpId="0" animBg="1"/>
      <p:bldP spid="7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总结计划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PLAN</a:t>
            </a:r>
            <a:endParaRPr lang="en-US" altLang="zh-CN" sz="11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079436" y="1543115"/>
            <a:ext cx="2195835" cy="673074"/>
            <a:chOff x="870271" y="2409673"/>
            <a:chExt cx="2478719" cy="759784"/>
          </a:xfrm>
        </p:grpSpPr>
        <p:sp>
          <p:nvSpPr>
            <p:cNvPr id="40" name="îśliḍe"/>
            <p:cNvSpPr/>
            <p:nvPr/>
          </p:nvSpPr>
          <p:spPr bwMode="auto">
            <a:xfrm>
              <a:off x="1135857" y="2521586"/>
              <a:ext cx="2213133" cy="53595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1" name="îšľiḍé"/>
            <p:cNvSpPr/>
            <p:nvPr/>
          </p:nvSpPr>
          <p:spPr bwMode="auto">
            <a:xfrm>
              <a:off x="870271" y="2409673"/>
              <a:ext cx="759784" cy="759784"/>
            </a:xfrm>
            <a:custGeom>
              <a:avLst/>
              <a:gdLst>
                <a:gd name="T0" fmla="*/ 769 w 1538"/>
                <a:gd name="T1" fmla="*/ 0 h 1539"/>
                <a:gd name="T2" fmla="*/ 757 w 1538"/>
                <a:gd name="T3" fmla="*/ 0 h 1539"/>
                <a:gd name="T4" fmla="*/ 0 w 1538"/>
                <a:gd name="T5" fmla="*/ 769 h 1539"/>
                <a:gd name="T6" fmla="*/ 757 w 1538"/>
                <a:gd name="T7" fmla="*/ 1537 h 1539"/>
                <a:gd name="T8" fmla="*/ 769 w 1538"/>
                <a:gd name="T9" fmla="*/ 1538 h 1539"/>
                <a:gd name="T10" fmla="*/ 1537 w 1538"/>
                <a:gd name="T11" fmla="*/ 769 h 1539"/>
                <a:gd name="T12" fmla="*/ 769 w 1538"/>
                <a:gd name="T13" fmla="*/ 0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8" h="1539">
                  <a:moveTo>
                    <a:pt x="769" y="0"/>
                  </a:moveTo>
                  <a:cubicBezTo>
                    <a:pt x="765" y="0"/>
                    <a:pt x="761" y="0"/>
                    <a:pt x="757" y="0"/>
                  </a:cubicBezTo>
                  <a:cubicBezTo>
                    <a:pt x="338" y="7"/>
                    <a:pt x="0" y="348"/>
                    <a:pt x="0" y="769"/>
                  </a:cubicBezTo>
                  <a:cubicBezTo>
                    <a:pt x="0" y="1189"/>
                    <a:pt x="338" y="1531"/>
                    <a:pt x="757" y="1537"/>
                  </a:cubicBezTo>
                  <a:cubicBezTo>
                    <a:pt x="761" y="1537"/>
                    <a:pt x="765" y="1538"/>
                    <a:pt x="769" y="1538"/>
                  </a:cubicBezTo>
                  <a:cubicBezTo>
                    <a:pt x="1193" y="1538"/>
                    <a:pt x="1537" y="1193"/>
                    <a:pt x="1537" y="769"/>
                  </a:cubicBezTo>
                  <a:cubicBezTo>
                    <a:pt x="1537" y="344"/>
                    <a:pt x="1193" y="0"/>
                    <a:pt x="769" y="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79436" y="2744680"/>
            <a:ext cx="2195835" cy="673074"/>
            <a:chOff x="870271" y="2409673"/>
            <a:chExt cx="2478719" cy="759784"/>
          </a:xfrm>
        </p:grpSpPr>
        <p:sp>
          <p:nvSpPr>
            <p:cNvPr id="43" name="îśliḍe"/>
            <p:cNvSpPr/>
            <p:nvPr/>
          </p:nvSpPr>
          <p:spPr bwMode="auto">
            <a:xfrm>
              <a:off x="1135857" y="2521586"/>
              <a:ext cx="2213133" cy="535958"/>
            </a:xfrm>
            <a:prstGeom prst="roundRect">
              <a:avLst>
                <a:gd name="adj" fmla="val 50000"/>
              </a:avLst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4" name="îšľiḍé"/>
            <p:cNvSpPr/>
            <p:nvPr/>
          </p:nvSpPr>
          <p:spPr bwMode="auto">
            <a:xfrm>
              <a:off x="870271" y="2409673"/>
              <a:ext cx="759784" cy="759784"/>
            </a:xfrm>
            <a:custGeom>
              <a:avLst/>
              <a:gdLst>
                <a:gd name="T0" fmla="*/ 769 w 1538"/>
                <a:gd name="T1" fmla="*/ 0 h 1539"/>
                <a:gd name="T2" fmla="*/ 757 w 1538"/>
                <a:gd name="T3" fmla="*/ 0 h 1539"/>
                <a:gd name="T4" fmla="*/ 0 w 1538"/>
                <a:gd name="T5" fmla="*/ 769 h 1539"/>
                <a:gd name="T6" fmla="*/ 757 w 1538"/>
                <a:gd name="T7" fmla="*/ 1537 h 1539"/>
                <a:gd name="T8" fmla="*/ 769 w 1538"/>
                <a:gd name="T9" fmla="*/ 1538 h 1539"/>
                <a:gd name="T10" fmla="*/ 1537 w 1538"/>
                <a:gd name="T11" fmla="*/ 769 h 1539"/>
                <a:gd name="T12" fmla="*/ 769 w 1538"/>
                <a:gd name="T13" fmla="*/ 0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8" h="1539">
                  <a:moveTo>
                    <a:pt x="769" y="0"/>
                  </a:moveTo>
                  <a:cubicBezTo>
                    <a:pt x="765" y="0"/>
                    <a:pt x="761" y="0"/>
                    <a:pt x="757" y="0"/>
                  </a:cubicBezTo>
                  <a:cubicBezTo>
                    <a:pt x="338" y="7"/>
                    <a:pt x="0" y="348"/>
                    <a:pt x="0" y="769"/>
                  </a:cubicBezTo>
                  <a:cubicBezTo>
                    <a:pt x="0" y="1189"/>
                    <a:pt x="338" y="1531"/>
                    <a:pt x="757" y="1537"/>
                  </a:cubicBezTo>
                  <a:cubicBezTo>
                    <a:pt x="761" y="1537"/>
                    <a:pt x="765" y="1538"/>
                    <a:pt x="769" y="1538"/>
                  </a:cubicBezTo>
                  <a:cubicBezTo>
                    <a:pt x="1193" y="1538"/>
                    <a:pt x="1537" y="1193"/>
                    <a:pt x="1537" y="769"/>
                  </a:cubicBezTo>
                  <a:cubicBezTo>
                    <a:pt x="1537" y="344"/>
                    <a:pt x="1193" y="0"/>
                    <a:pt x="769" y="0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3563571" y="1543115"/>
            <a:ext cx="2195835" cy="673074"/>
            <a:chOff x="870271" y="2409673"/>
            <a:chExt cx="2478719" cy="759784"/>
          </a:xfrm>
        </p:grpSpPr>
        <p:sp>
          <p:nvSpPr>
            <p:cNvPr id="46" name="îśliḍe"/>
            <p:cNvSpPr/>
            <p:nvPr/>
          </p:nvSpPr>
          <p:spPr bwMode="auto">
            <a:xfrm>
              <a:off x="1135857" y="2521586"/>
              <a:ext cx="2213133" cy="535958"/>
            </a:xfrm>
            <a:prstGeom prst="roundRect">
              <a:avLst>
                <a:gd name="adj" fmla="val 50000"/>
              </a:avLst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47" name="îšľiḍé"/>
            <p:cNvSpPr/>
            <p:nvPr/>
          </p:nvSpPr>
          <p:spPr bwMode="auto">
            <a:xfrm>
              <a:off x="870271" y="2409673"/>
              <a:ext cx="759784" cy="759784"/>
            </a:xfrm>
            <a:custGeom>
              <a:avLst/>
              <a:gdLst>
                <a:gd name="T0" fmla="*/ 769 w 1538"/>
                <a:gd name="T1" fmla="*/ 0 h 1539"/>
                <a:gd name="T2" fmla="*/ 757 w 1538"/>
                <a:gd name="T3" fmla="*/ 0 h 1539"/>
                <a:gd name="T4" fmla="*/ 0 w 1538"/>
                <a:gd name="T5" fmla="*/ 769 h 1539"/>
                <a:gd name="T6" fmla="*/ 757 w 1538"/>
                <a:gd name="T7" fmla="*/ 1537 h 1539"/>
                <a:gd name="T8" fmla="*/ 769 w 1538"/>
                <a:gd name="T9" fmla="*/ 1538 h 1539"/>
                <a:gd name="T10" fmla="*/ 1537 w 1538"/>
                <a:gd name="T11" fmla="*/ 769 h 1539"/>
                <a:gd name="T12" fmla="*/ 769 w 1538"/>
                <a:gd name="T13" fmla="*/ 0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8" h="1539">
                  <a:moveTo>
                    <a:pt x="769" y="0"/>
                  </a:moveTo>
                  <a:cubicBezTo>
                    <a:pt x="765" y="0"/>
                    <a:pt x="761" y="0"/>
                    <a:pt x="757" y="0"/>
                  </a:cubicBezTo>
                  <a:cubicBezTo>
                    <a:pt x="338" y="7"/>
                    <a:pt x="0" y="348"/>
                    <a:pt x="0" y="769"/>
                  </a:cubicBezTo>
                  <a:cubicBezTo>
                    <a:pt x="0" y="1189"/>
                    <a:pt x="338" y="1531"/>
                    <a:pt x="757" y="1537"/>
                  </a:cubicBezTo>
                  <a:cubicBezTo>
                    <a:pt x="761" y="1537"/>
                    <a:pt x="765" y="1538"/>
                    <a:pt x="769" y="1538"/>
                  </a:cubicBezTo>
                  <a:cubicBezTo>
                    <a:pt x="1193" y="1538"/>
                    <a:pt x="1537" y="1193"/>
                    <a:pt x="1537" y="769"/>
                  </a:cubicBezTo>
                  <a:cubicBezTo>
                    <a:pt x="1537" y="344"/>
                    <a:pt x="1193" y="0"/>
                    <a:pt x="769" y="0"/>
                  </a:cubicBezTo>
                </a:path>
              </a:pathLst>
            </a:cu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63571" y="2744680"/>
            <a:ext cx="2195835" cy="673074"/>
            <a:chOff x="870271" y="2409673"/>
            <a:chExt cx="2478719" cy="759784"/>
          </a:xfrm>
        </p:grpSpPr>
        <p:sp>
          <p:nvSpPr>
            <p:cNvPr id="49" name="îśliḍe"/>
            <p:cNvSpPr/>
            <p:nvPr/>
          </p:nvSpPr>
          <p:spPr bwMode="auto">
            <a:xfrm>
              <a:off x="1135857" y="2521586"/>
              <a:ext cx="2213133" cy="53595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输入标题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endParaRPr>
            </a:p>
          </p:txBody>
        </p:sp>
        <p:sp>
          <p:nvSpPr>
            <p:cNvPr id="50" name="îšľiḍé"/>
            <p:cNvSpPr/>
            <p:nvPr/>
          </p:nvSpPr>
          <p:spPr bwMode="auto">
            <a:xfrm>
              <a:off x="870271" y="2409673"/>
              <a:ext cx="759784" cy="759784"/>
            </a:xfrm>
            <a:custGeom>
              <a:avLst/>
              <a:gdLst>
                <a:gd name="T0" fmla="*/ 769 w 1538"/>
                <a:gd name="T1" fmla="*/ 0 h 1539"/>
                <a:gd name="T2" fmla="*/ 757 w 1538"/>
                <a:gd name="T3" fmla="*/ 0 h 1539"/>
                <a:gd name="T4" fmla="*/ 0 w 1538"/>
                <a:gd name="T5" fmla="*/ 769 h 1539"/>
                <a:gd name="T6" fmla="*/ 757 w 1538"/>
                <a:gd name="T7" fmla="*/ 1537 h 1539"/>
                <a:gd name="T8" fmla="*/ 769 w 1538"/>
                <a:gd name="T9" fmla="*/ 1538 h 1539"/>
                <a:gd name="T10" fmla="*/ 1537 w 1538"/>
                <a:gd name="T11" fmla="*/ 769 h 1539"/>
                <a:gd name="T12" fmla="*/ 769 w 1538"/>
                <a:gd name="T13" fmla="*/ 0 h 1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8" h="1539">
                  <a:moveTo>
                    <a:pt x="769" y="0"/>
                  </a:moveTo>
                  <a:cubicBezTo>
                    <a:pt x="765" y="0"/>
                    <a:pt x="761" y="0"/>
                    <a:pt x="757" y="0"/>
                  </a:cubicBezTo>
                  <a:cubicBezTo>
                    <a:pt x="338" y="7"/>
                    <a:pt x="0" y="348"/>
                    <a:pt x="0" y="769"/>
                  </a:cubicBezTo>
                  <a:cubicBezTo>
                    <a:pt x="0" y="1189"/>
                    <a:pt x="338" y="1531"/>
                    <a:pt x="757" y="1537"/>
                  </a:cubicBezTo>
                  <a:cubicBezTo>
                    <a:pt x="761" y="1537"/>
                    <a:pt x="765" y="1538"/>
                    <a:pt x="769" y="1538"/>
                  </a:cubicBezTo>
                  <a:cubicBezTo>
                    <a:pt x="1193" y="1538"/>
                    <a:pt x="1537" y="1193"/>
                    <a:pt x="1537" y="769"/>
                  </a:cubicBezTo>
                  <a:cubicBezTo>
                    <a:pt x="1537" y="344"/>
                    <a:pt x="1193" y="0"/>
                    <a:pt x="769" y="0"/>
                  </a:cubicBezTo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sp>
        <p:nvSpPr>
          <p:cNvPr id="51" name="isḷíďê"/>
          <p:cNvSpPr/>
          <p:nvPr/>
        </p:nvSpPr>
        <p:spPr>
          <a:xfrm>
            <a:off x="1087582" y="3917691"/>
            <a:ext cx="10044545" cy="1803842"/>
          </a:xfrm>
          <a:prstGeom prst="rect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2" name="箭头: 下 51"/>
          <p:cNvSpPr/>
          <p:nvPr/>
        </p:nvSpPr>
        <p:spPr>
          <a:xfrm>
            <a:off x="2221089" y="2299164"/>
            <a:ext cx="194073" cy="391807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3" name="箭头: 下 52"/>
          <p:cNvSpPr/>
          <p:nvPr/>
        </p:nvSpPr>
        <p:spPr>
          <a:xfrm>
            <a:off x="4707474" y="2299164"/>
            <a:ext cx="194073" cy="391807"/>
          </a:xfrm>
          <a:prstGeom prst="downArrow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4" name="PA-文本框 17"/>
          <p:cNvSpPr txBox="1"/>
          <p:nvPr>
            <p:custDataLst>
              <p:tags r:id="rId1"/>
            </p:custDataLst>
          </p:nvPr>
        </p:nvSpPr>
        <p:spPr>
          <a:xfrm>
            <a:off x="1580277" y="4168795"/>
            <a:ext cx="3994228" cy="1277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5" name="PA-文本框 17"/>
          <p:cNvSpPr txBox="1"/>
          <p:nvPr>
            <p:custDataLst>
              <p:tags r:id="rId2"/>
            </p:custDataLst>
          </p:nvPr>
        </p:nvSpPr>
        <p:spPr>
          <a:xfrm>
            <a:off x="6697698" y="4168795"/>
            <a:ext cx="3994228" cy="127740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点击输入标题点击输入相关标题。点击输入标题。点击输入标题。点击输入标题点击输入相关标题。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6" name="Oval 15"/>
          <p:cNvSpPr/>
          <p:nvPr/>
        </p:nvSpPr>
        <p:spPr>
          <a:xfrm>
            <a:off x="5845334" y="4512916"/>
            <a:ext cx="529041" cy="516789"/>
          </a:xfrm>
          <a:custGeom>
            <a:avLst/>
            <a:gdLst>
              <a:gd name="T0" fmla="*/ 59 w 415"/>
              <a:gd name="T1" fmla="*/ 406 h 406"/>
              <a:gd name="T2" fmla="*/ 25 w 415"/>
              <a:gd name="T3" fmla="*/ 394 h 406"/>
              <a:gd name="T4" fmla="*/ 19 w 415"/>
              <a:gd name="T5" fmla="*/ 318 h 406"/>
              <a:gd name="T6" fmla="*/ 114 w 415"/>
              <a:gd name="T7" fmla="*/ 206 h 406"/>
              <a:gd name="T8" fmla="*/ 19 w 415"/>
              <a:gd name="T9" fmla="*/ 94 h 406"/>
              <a:gd name="T10" fmla="*/ 25 w 415"/>
              <a:gd name="T11" fmla="*/ 19 h 406"/>
              <a:gd name="T12" fmla="*/ 100 w 415"/>
              <a:gd name="T13" fmla="*/ 25 h 406"/>
              <a:gd name="T14" fmla="*/ 225 w 415"/>
              <a:gd name="T15" fmla="*/ 172 h 406"/>
              <a:gd name="T16" fmla="*/ 225 w 415"/>
              <a:gd name="T17" fmla="*/ 241 h 406"/>
              <a:gd name="T18" fmla="*/ 100 w 415"/>
              <a:gd name="T19" fmla="*/ 388 h 406"/>
              <a:gd name="T20" fmla="*/ 59 w 415"/>
              <a:gd name="T21" fmla="*/ 406 h 406"/>
              <a:gd name="T22" fmla="*/ 273 w 415"/>
              <a:gd name="T23" fmla="*/ 388 h 406"/>
              <a:gd name="T24" fmla="*/ 398 w 415"/>
              <a:gd name="T25" fmla="*/ 241 h 406"/>
              <a:gd name="T26" fmla="*/ 398 w 415"/>
              <a:gd name="T27" fmla="*/ 172 h 406"/>
              <a:gd name="T28" fmla="*/ 273 w 415"/>
              <a:gd name="T29" fmla="*/ 25 h 406"/>
              <a:gd name="T30" fmla="*/ 198 w 415"/>
              <a:gd name="T31" fmla="*/ 19 h 406"/>
              <a:gd name="T32" fmla="*/ 192 w 415"/>
              <a:gd name="T33" fmla="*/ 94 h 406"/>
              <a:gd name="T34" fmla="*/ 287 w 415"/>
              <a:gd name="T35" fmla="*/ 206 h 406"/>
              <a:gd name="T36" fmla="*/ 192 w 415"/>
              <a:gd name="T37" fmla="*/ 318 h 406"/>
              <a:gd name="T38" fmla="*/ 198 w 415"/>
              <a:gd name="T39" fmla="*/ 394 h 406"/>
              <a:gd name="T40" fmla="*/ 232 w 415"/>
              <a:gd name="T41" fmla="*/ 406 h 406"/>
              <a:gd name="T42" fmla="*/ 273 w 415"/>
              <a:gd name="T43" fmla="*/ 388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15" h="406">
                <a:moveTo>
                  <a:pt x="59" y="406"/>
                </a:moveTo>
                <a:cubicBezTo>
                  <a:pt x="47" y="406"/>
                  <a:pt x="35" y="402"/>
                  <a:pt x="25" y="394"/>
                </a:cubicBezTo>
                <a:cubicBezTo>
                  <a:pt x="2" y="375"/>
                  <a:pt x="0" y="341"/>
                  <a:pt x="19" y="318"/>
                </a:cubicBezTo>
                <a:lnTo>
                  <a:pt x="114" y="206"/>
                </a:lnTo>
                <a:lnTo>
                  <a:pt x="19" y="94"/>
                </a:lnTo>
                <a:cubicBezTo>
                  <a:pt x="0" y="71"/>
                  <a:pt x="2" y="38"/>
                  <a:pt x="25" y="19"/>
                </a:cubicBezTo>
                <a:cubicBezTo>
                  <a:pt x="47" y="0"/>
                  <a:pt x="81" y="2"/>
                  <a:pt x="100" y="25"/>
                </a:cubicBezTo>
                <a:lnTo>
                  <a:pt x="225" y="172"/>
                </a:lnTo>
                <a:cubicBezTo>
                  <a:pt x="242" y="192"/>
                  <a:pt x="242" y="221"/>
                  <a:pt x="225" y="241"/>
                </a:cubicBezTo>
                <a:lnTo>
                  <a:pt x="100" y="388"/>
                </a:lnTo>
                <a:cubicBezTo>
                  <a:pt x="89" y="400"/>
                  <a:pt x="74" y="406"/>
                  <a:pt x="59" y="406"/>
                </a:cubicBezTo>
                <a:close/>
                <a:moveTo>
                  <a:pt x="273" y="388"/>
                </a:moveTo>
                <a:lnTo>
                  <a:pt x="398" y="241"/>
                </a:lnTo>
                <a:cubicBezTo>
                  <a:pt x="415" y="221"/>
                  <a:pt x="415" y="192"/>
                  <a:pt x="398" y="172"/>
                </a:cubicBezTo>
                <a:lnTo>
                  <a:pt x="273" y="25"/>
                </a:lnTo>
                <a:cubicBezTo>
                  <a:pt x="254" y="2"/>
                  <a:pt x="220" y="0"/>
                  <a:pt x="198" y="19"/>
                </a:cubicBezTo>
                <a:cubicBezTo>
                  <a:pt x="175" y="38"/>
                  <a:pt x="173" y="71"/>
                  <a:pt x="192" y="94"/>
                </a:cubicBezTo>
                <a:lnTo>
                  <a:pt x="287" y="206"/>
                </a:lnTo>
                <a:lnTo>
                  <a:pt x="192" y="318"/>
                </a:lnTo>
                <a:cubicBezTo>
                  <a:pt x="173" y="341"/>
                  <a:pt x="175" y="375"/>
                  <a:pt x="198" y="394"/>
                </a:cubicBezTo>
                <a:cubicBezTo>
                  <a:pt x="208" y="402"/>
                  <a:pt x="220" y="406"/>
                  <a:pt x="232" y="406"/>
                </a:cubicBezTo>
                <a:cubicBezTo>
                  <a:pt x="247" y="406"/>
                  <a:pt x="262" y="400"/>
                  <a:pt x="273" y="3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8468"/>
          <a:stretch>
            <a:fillRect/>
          </a:stretch>
        </p:blipFill>
        <p:spPr>
          <a:xfrm>
            <a:off x="6555379" y="1546439"/>
            <a:ext cx="2092614" cy="187131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1" b="20721"/>
          <a:stretch>
            <a:fillRect/>
          </a:stretch>
        </p:blipFill>
        <p:spPr>
          <a:xfrm>
            <a:off x="8984587" y="1541525"/>
            <a:ext cx="2150106" cy="1887475"/>
          </a:xfrm>
          <a:prstGeom prst="rect">
            <a:avLst/>
          </a:prstGeom>
        </p:spPr>
      </p:pic>
      <p:sp>
        <p:nvSpPr>
          <p:cNvPr id="59" name="calendar_117512"/>
          <p:cNvSpPr>
            <a:spLocks noChangeAspect="1"/>
          </p:cNvSpPr>
          <p:nvPr/>
        </p:nvSpPr>
        <p:spPr>
          <a:xfrm>
            <a:off x="1290710" y="2953140"/>
            <a:ext cx="262192" cy="256153"/>
          </a:xfrm>
          <a:custGeom>
            <a:avLst/>
            <a:gdLst>
              <a:gd name="connsiteX0" fmla="*/ 441316 w 606580"/>
              <a:gd name="connsiteY0" fmla="*/ 494734 h 592608"/>
              <a:gd name="connsiteX1" fmla="*/ 503202 w 606580"/>
              <a:gd name="connsiteY1" fmla="*/ 494734 h 592608"/>
              <a:gd name="connsiteX2" fmla="*/ 503202 w 606580"/>
              <a:gd name="connsiteY2" fmla="*/ 520490 h 592608"/>
              <a:gd name="connsiteX3" fmla="*/ 441316 w 606580"/>
              <a:gd name="connsiteY3" fmla="*/ 520490 h 592608"/>
              <a:gd name="connsiteX4" fmla="*/ 272312 w 606580"/>
              <a:gd name="connsiteY4" fmla="*/ 494734 h 592608"/>
              <a:gd name="connsiteX5" fmla="*/ 334268 w 606580"/>
              <a:gd name="connsiteY5" fmla="*/ 494734 h 592608"/>
              <a:gd name="connsiteX6" fmla="*/ 334268 w 606580"/>
              <a:gd name="connsiteY6" fmla="*/ 520490 h 592608"/>
              <a:gd name="connsiteX7" fmla="*/ 272312 w 606580"/>
              <a:gd name="connsiteY7" fmla="*/ 520490 h 592608"/>
              <a:gd name="connsiteX8" fmla="*/ 102038 w 606580"/>
              <a:gd name="connsiteY8" fmla="*/ 494734 h 592608"/>
              <a:gd name="connsiteX9" fmla="*/ 163853 w 606580"/>
              <a:gd name="connsiteY9" fmla="*/ 494734 h 592608"/>
              <a:gd name="connsiteX10" fmla="*/ 163853 w 606580"/>
              <a:gd name="connsiteY10" fmla="*/ 520490 h 592608"/>
              <a:gd name="connsiteX11" fmla="*/ 102038 w 606580"/>
              <a:gd name="connsiteY11" fmla="*/ 520490 h 592608"/>
              <a:gd name="connsiteX12" fmla="*/ 441316 w 606580"/>
              <a:gd name="connsiteY12" fmla="*/ 409703 h 592608"/>
              <a:gd name="connsiteX13" fmla="*/ 503202 w 606580"/>
              <a:gd name="connsiteY13" fmla="*/ 409703 h 592608"/>
              <a:gd name="connsiteX14" fmla="*/ 503202 w 606580"/>
              <a:gd name="connsiteY14" fmla="*/ 435389 h 592608"/>
              <a:gd name="connsiteX15" fmla="*/ 441316 w 606580"/>
              <a:gd name="connsiteY15" fmla="*/ 435389 h 592608"/>
              <a:gd name="connsiteX16" fmla="*/ 272312 w 606580"/>
              <a:gd name="connsiteY16" fmla="*/ 409703 h 592608"/>
              <a:gd name="connsiteX17" fmla="*/ 334268 w 606580"/>
              <a:gd name="connsiteY17" fmla="*/ 409703 h 592608"/>
              <a:gd name="connsiteX18" fmla="*/ 334268 w 606580"/>
              <a:gd name="connsiteY18" fmla="*/ 435389 h 592608"/>
              <a:gd name="connsiteX19" fmla="*/ 272312 w 606580"/>
              <a:gd name="connsiteY19" fmla="*/ 435389 h 592608"/>
              <a:gd name="connsiteX20" fmla="*/ 102038 w 606580"/>
              <a:gd name="connsiteY20" fmla="*/ 409703 h 592608"/>
              <a:gd name="connsiteX21" fmla="*/ 163853 w 606580"/>
              <a:gd name="connsiteY21" fmla="*/ 409703 h 592608"/>
              <a:gd name="connsiteX22" fmla="*/ 163853 w 606580"/>
              <a:gd name="connsiteY22" fmla="*/ 435389 h 592608"/>
              <a:gd name="connsiteX23" fmla="*/ 102038 w 606580"/>
              <a:gd name="connsiteY23" fmla="*/ 435389 h 592608"/>
              <a:gd name="connsiteX24" fmla="*/ 441316 w 606580"/>
              <a:gd name="connsiteY24" fmla="*/ 323401 h 592608"/>
              <a:gd name="connsiteX25" fmla="*/ 503202 w 606580"/>
              <a:gd name="connsiteY25" fmla="*/ 323401 h 592608"/>
              <a:gd name="connsiteX26" fmla="*/ 503202 w 606580"/>
              <a:gd name="connsiteY26" fmla="*/ 349157 h 592608"/>
              <a:gd name="connsiteX27" fmla="*/ 441316 w 606580"/>
              <a:gd name="connsiteY27" fmla="*/ 349157 h 592608"/>
              <a:gd name="connsiteX28" fmla="*/ 272312 w 606580"/>
              <a:gd name="connsiteY28" fmla="*/ 323401 h 592608"/>
              <a:gd name="connsiteX29" fmla="*/ 334268 w 606580"/>
              <a:gd name="connsiteY29" fmla="*/ 323401 h 592608"/>
              <a:gd name="connsiteX30" fmla="*/ 334268 w 606580"/>
              <a:gd name="connsiteY30" fmla="*/ 349157 h 592608"/>
              <a:gd name="connsiteX31" fmla="*/ 272312 w 606580"/>
              <a:gd name="connsiteY31" fmla="*/ 349157 h 592608"/>
              <a:gd name="connsiteX32" fmla="*/ 102038 w 606580"/>
              <a:gd name="connsiteY32" fmla="*/ 323401 h 592608"/>
              <a:gd name="connsiteX33" fmla="*/ 163853 w 606580"/>
              <a:gd name="connsiteY33" fmla="*/ 323401 h 592608"/>
              <a:gd name="connsiteX34" fmla="*/ 163853 w 606580"/>
              <a:gd name="connsiteY34" fmla="*/ 349157 h 592608"/>
              <a:gd name="connsiteX35" fmla="*/ 102038 w 606580"/>
              <a:gd name="connsiteY35" fmla="*/ 349157 h 592608"/>
              <a:gd name="connsiteX36" fmla="*/ 25905 w 606580"/>
              <a:gd name="connsiteY36" fmla="*/ 259086 h 592608"/>
              <a:gd name="connsiteX37" fmla="*/ 25905 w 606580"/>
              <a:gd name="connsiteY37" fmla="*/ 566931 h 592608"/>
              <a:gd name="connsiteX38" fmla="*/ 580861 w 606580"/>
              <a:gd name="connsiteY38" fmla="*/ 566931 h 592608"/>
              <a:gd name="connsiteX39" fmla="*/ 580861 w 606580"/>
              <a:gd name="connsiteY39" fmla="*/ 259086 h 592608"/>
              <a:gd name="connsiteX40" fmla="*/ 25905 w 606580"/>
              <a:gd name="connsiteY40" fmla="*/ 69615 h 592608"/>
              <a:gd name="connsiteX41" fmla="*/ 25905 w 606580"/>
              <a:gd name="connsiteY41" fmla="*/ 233224 h 592608"/>
              <a:gd name="connsiteX42" fmla="*/ 580768 w 606580"/>
              <a:gd name="connsiteY42" fmla="*/ 233224 h 592608"/>
              <a:gd name="connsiteX43" fmla="*/ 580768 w 606580"/>
              <a:gd name="connsiteY43" fmla="*/ 69615 h 592608"/>
              <a:gd name="connsiteX44" fmla="*/ 502032 w 606580"/>
              <a:gd name="connsiteY44" fmla="*/ 69615 h 592608"/>
              <a:gd name="connsiteX45" fmla="*/ 502032 w 606580"/>
              <a:gd name="connsiteY45" fmla="*/ 131351 h 592608"/>
              <a:gd name="connsiteX46" fmla="*/ 476221 w 606580"/>
              <a:gd name="connsiteY46" fmla="*/ 131351 h 592608"/>
              <a:gd name="connsiteX47" fmla="*/ 476221 w 606580"/>
              <a:gd name="connsiteY47" fmla="*/ 69615 h 592608"/>
              <a:gd name="connsiteX48" fmla="*/ 316150 w 606580"/>
              <a:gd name="connsiteY48" fmla="*/ 69615 h 592608"/>
              <a:gd name="connsiteX49" fmla="*/ 316150 w 606580"/>
              <a:gd name="connsiteY49" fmla="*/ 131351 h 592608"/>
              <a:gd name="connsiteX50" fmla="*/ 290430 w 606580"/>
              <a:gd name="connsiteY50" fmla="*/ 131351 h 592608"/>
              <a:gd name="connsiteX51" fmla="*/ 290430 w 606580"/>
              <a:gd name="connsiteY51" fmla="*/ 69615 h 592608"/>
              <a:gd name="connsiteX52" fmla="*/ 130359 w 606580"/>
              <a:gd name="connsiteY52" fmla="*/ 69615 h 592608"/>
              <a:gd name="connsiteX53" fmla="*/ 130359 w 606580"/>
              <a:gd name="connsiteY53" fmla="*/ 131351 h 592608"/>
              <a:gd name="connsiteX54" fmla="*/ 104640 w 606580"/>
              <a:gd name="connsiteY54" fmla="*/ 131351 h 592608"/>
              <a:gd name="connsiteX55" fmla="*/ 104640 w 606580"/>
              <a:gd name="connsiteY55" fmla="*/ 69615 h 592608"/>
              <a:gd name="connsiteX56" fmla="*/ 104640 w 606580"/>
              <a:gd name="connsiteY56" fmla="*/ 0 h 592608"/>
              <a:gd name="connsiteX57" fmla="*/ 130359 w 606580"/>
              <a:gd name="connsiteY57" fmla="*/ 0 h 592608"/>
              <a:gd name="connsiteX58" fmla="*/ 130359 w 606580"/>
              <a:gd name="connsiteY58" fmla="*/ 43753 h 592608"/>
              <a:gd name="connsiteX59" fmla="*/ 290430 w 606580"/>
              <a:gd name="connsiteY59" fmla="*/ 43753 h 592608"/>
              <a:gd name="connsiteX60" fmla="*/ 290430 w 606580"/>
              <a:gd name="connsiteY60" fmla="*/ 0 h 592608"/>
              <a:gd name="connsiteX61" fmla="*/ 316150 w 606580"/>
              <a:gd name="connsiteY61" fmla="*/ 0 h 592608"/>
              <a:gd name="connsiteX62" fmla="*/ 316150 w 606580"/>
              <a:gd name="connsiteY62" fmla="*/ 43753 h 592608"/>
              <a:gd name="connsiteX63" fmla="*/ 476221 w 606580"/>
              <a:gd name="connsiteY63" fmla="*/ 43753 h 592608"/>
              <a:gd name="connsiteX64" fmla="*/ 476221 w 606580"/>
              <a:gd name="connsiteY64" fmla="*/ 0 h 592608"/>
              <a:gd name="connsiteX65" fmla="*/ 502032 w 606580"/>
              <a:gd name="connsiteY65" fmla="*/ 0 h 592608"/>
              <a:gd name="connsiteX66" fmla="*/ 502032 w 606580"/>
              <a:gd name="connsiteY66" fmla="*/ 43845 h 592608"/>
              <a:gd name="connsiteX67" fmla="*/ 606580 w 606580"/>
              <a:gd name="connsiteY67" fmla="*/ 43845 h 592608"/>
              <a:gd name="connsiteX68" fmla="*/ 606580 w 606580"/>
              <a:gd name="connsiteY68" fmla="*/ 592608 h 592608"/>
              <a:gd name="connsiteX69" fmla="*/ 0 w 606580"/>
              <a:gd name="connsiteY69" fmla="*/ 592608 h 592608"/>
              <a:gd name="connsiteX70" fmla="*/ 0 w 606580"/>
              <a:gd name="connsiteY70" fmla="*/ 43753 h 592608"/>
              <a:gd name="connsiteX71" fmla="*/ 104640 w 606580"/>
              <a:gd name="connsiteY71" fmla="*/ 43753 h 5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6580" h="592608">
                <a:moveTo>
                  <a:pt x="441316" y="494734"/>
                </a:moveTo>
                <a:lnTo>
                  <a:pt x="503202" y="494734"/>
                </a:lnTo>
                <a:lnTo>
                  <a:pt x="503202" y="520490"/>
                </a:lnTo>
                <a:lnTo>
                  <a:pt x="441316" y="520490"/>
                </a:lnTo>
                <a:close/>
                <a:moveTo>
                  <a:pt x="272312" y="494734"/>
                </a:moveTo>
                <a:lnTo>
                  <a:pt x="334268" y="494734"/>
                </a:lnTo>
                <a:lnTo>
                  <a:pt x="334268" y="520490"/>
                </a:lnTo>
                <a:lnTo>
                  <a:pt x="272312" y="520490"/>
                </a:lnTo>
                <a:close/>
                <a:moveTo>
                  <a:pt x="102038" y="494734"/>
                </a:moveTo>
                <a:lnTo>
                  <a:pt x="163853" y="494734"/>
                </a:lnTo>
                <a:lnTo>
                  <a:pt x="163853" y="520490"/>
                </a:lnTo>
                <a:lnTo>
                  <a:pt x="102038" y="520490"/>
                </a:lnTo>
                <a:close/>
                <a:moveTo>
                  <a:pt x="441316" y="409703"/>
                </a:moveTo>
                <a:lnTo>
                  <a:pt x="503202" y="409703"/>
                </a:lnTo>
                <a:lnTo>
                  <a:pt x="503202" y="435389"/>
                </a:lnTo>
                <a:lnTo>
                  <a:pt x="441316" y="435389"/>
                </a:lnTo>
                <a:close/>
                <a:moveTo>
                  <a:pt x="272312" y="409703"/>
                </a:moveTo>
                <a:lnTo>
                  <a:pt x="334268" y="409703"/>
                </a:lnTo>
                <a:lnTo>
                  <a:pt x="334268" y="435389"/>
                </a:lnTo>
                <a:lnTo>
                  <a:pt x="272312" y="435389"/>
                </a:lnTo>
                <a:close/>
                <a:moveTo>
                  <a:pt x="102038" y="409703"/>
                </a:moveTo>
                <a:lnTo>
                  <a:pt x="163853" y="409703"/>
                </a:lnTo>
                <a:lnTo>
                  <a:pt x="163853" y="435389"/>
                </a:lnTo>
                <a:lnTo>
                  <a:pt x="102038" y="435389"/>
                </a:lnTo>
                <a:close/>
                <a:moveTo>
                  <a:pt x="441316" y="323401"/>
                </a:moveTo>
                <a:lnTo>
                  <a:pt x="503202" y="323401"/>
                </a:lnTo>
                <a:lnTo>
                  <a:pt x="503202" y="349157"/>
                </a:lnTo>
                <a:lnTo>
                  <a:pt x="441316" y="349157"/>
                </a:lnTo>
                <a:close/>
                <a:moveTo>
                  <a:pt x="272312" y="323401"/>
                </a:moveTo>
                <a:lnTo>
                  <a:pt x="334268" y="323401"/>
                </a:lnTo>
                <a:lnTo>
                  <a:pt x="334268" y="349157"/>
                </a:lnTo>
                <a:lnTo>
                  <a:pt x="272312" y="349157"/>
                </a:lnTo>
                <a:close/>
                <a:moveTo>
                  <a:pt x="102038" y="323401"/>
                </a:moveTo>
                <a:lnTo>
                  <a:pt x="163853" y="323401"/>
                </a:lnTo>
                <a:lnTo>
                  <a:pt x="163853" y="349157"/>
                </a:lnTo>
                <a:lnTo>
                  <a:pt x="102038" y="349157"/>
                </a:lnTo>
                <a:close/>
                <a:moveTo>
                  <a:pt x="25905" y="259086"/>
                </a:moveTo>
                <a:lnTo>
                  <a:pt x="25905" y="566931"/>
                </a:lnTo>
                <a:lnTo>
                  <a:pt x="580861" y="566931"/>
                </a:lnTo>
                <a:lnTo>
                  <a:pt x="580861" y="259086"/>
                </a:lnTo>
                <a:close/>
                <a:moveTo>
                  <a:pt x="25905" y="69615"/>
                </a:moveTo>
                <a:lnTo>
                  <a:pt x="25905" y="233224"/>
                </a:lnTo>
                <a:lnTo>
                  <a:pt x="580768" y="233224"/>
                </a:lnTo>
                <a:lnTo>
                  <a:pt x="580768" y="69615"/>
                </a:lnTo>
                <a:lnTo>
                  <a:pt x="502032" y="69615"/>
                </a:lnTo>
                <a:lnTo>
                  <a:pt x="502032" y="131351"/>
                </a:lnTo>
                <a:lnTo>
                  <a:pt x="476221" y="131351"/>
                </a:lnTo>
                <a:lnTo>
                  <a:pt x="476221" y="69615"/>
                </a:lnTo>
                <a:lnTo>
                  <a:pt x="316150" y="69615"/>
                </a:lnTo>
                <a:lnTo>
                  <a:pt x="316150" y="131351"/>
                </a:lnTo>
                <a:lnTo>
                  <a:pt x="290430" y="131351"/>
                </a:lnTo>
                <a:lnTo>
                  <a:pt x="290430" y="69615"/>
                </a:lnTo>
                <a:lnTo>
                  <a:pt x="130359" y="69615"/>
                </a:lnTo>
                <a:lnTo>
                  <a:pt x="130359" y="131351"/>
                </a:lnTo>
                <a:lnTo>
                  <a:pt x="104640" y="131351"/>
                </a:lnTo>
                <a:lnTo>
                  <a:pt x="104640" y="69615"/>
                </a:lnTo>
                <a:close/>
                <a:moveTo>
                  <a:pt x="104640" y="0"/>
                </a:moveTo>
                <a:lnTo>
                  <a:pt x="130359" y="0"/>
                </a:lnTo>
                <a:lnTo>
                  <a:pt x="130359" y="43753"/>
                </a:lnTo>
                <a:lnTo>
                  <a:pt x="290430" y="43753"/>
                </a:lnTo>
                <a:lnTo>
                  <a:pt x="290430" y="0"/>
                </a:lnTo>
                <a:lnTo>
                  <a:pt x="316150" y="0"/>
                </a:lnTo>
                <a:lnTo>
                  <a:pt x="316150" y="43753"/>
                </a:lnTo>
                <a:lnTo>
                  <a:pt x="476221" y="43753"/>
                </a:lnTo>
                <a:lnTo>
                  <a:pt x="476221" y="0"/>
                </a:lnTo>
                <a:lnTo>
                  <a:pt x="502032" y="0"/>
                </a:lnTo>
                <a:lnTo>
                  <a:pt x="502032" y="43845"/>
                </a:lnTo>
                <a:lnTo>
                  <a:pt x="606580" y="43845"/>
                </a:lnTo>
                <a:lnTo>
                  <a:pt x="606580" y="592608"/>
                </a:lnTo>
                <a:lnTo>
                  <a:pt x="0" y="592608"/>
                </a:lnTo>
                <a:lnTo>
                  <a:pt x="0" y="43753"/>
                </a:lnTo>
                <a:lnTo>
                  <a:pt x="104640" y="43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0" name="任意多边形 66"/>
          <p:cNvSpPr>
            <a:spLocks noChangeAspect="1"/>
          </p:cNvSpPr>
          <p:nvPr/>
        </p:nvSpPr>
        <p:spPr>
          <a:xfrm>
            <a:off x="3781416" y="2946391"/>
            <a:ext cx="307894" cy="279093"/>
          </a:xfrm>
          <a:custGeom>
            <a:avLst/>
            <a:gdLst>
              <a:gd name="T0" fmla="*/ 6399 w 10578"/>
              <a:gd name="T1" fmla="*/ 7356 h 9590"/>
              <a:gd name="T2" fmla="*/ 5944 w 10578"/>
              <a:gd name="T3" fmla="*/ 6904 h 9590"/>
              <a:gd name="T4" fmla="*/ 10452 w 10578"/>
              <a:gd name="T5" fmla="*/ 2874 h 9590"/>
              <a:gd name="T6" fmla="*/ 2252 w 10578"/>
              <a:gd name="T7" fmla="*/ 7352 h 9590"/>
              <a:gd name="T8" fmla="*/ 1607 w 10578"/>
              <a:gd name="T9" fmla="*/ 7033 h 9590"/>
              <a:gd name="T10" fmla="*/ 2252 w 10578"/>
              <a:gd name="T11" fmla="*/ 6713 h 9590"/>
              <a:gd name="T12" fmla="*/ 2252 w 10578"/>
              <a:gd name="T13" fmla="*/ 7352 h 9590"/>
              <a:gd name="T14" fmla="*/ 1927 w 10578"/>
              <a:gd name="T15" fmla="*/ 2877 h 9590"/>
              <a:gd name="T16" fmla="*/ 1927 w 10578"/>
              <a:gd name="T17" fmla="*/ 2238 h 9590"/>
              <a:gd name="T18" fmla="*/ 2572 w 10578"/>
              <a:gd name="T19" fmla="*/ 2557 h 9590"/>
              <a:gd name="T20" fmla="*/ 2252 w 10578"/>
              <a:gd name="T21" fmla="*/ 5115 h 9590"/>
              <a:gd name="T22" fmla="*/ 1607 w 10578"/>
              <a:gd name="T23" fmla="*/ 4795 h 9590"/>
              <a:gd name="T24" fmla="*/ 2252 w 10578"/>
              <a:gd name="T25" fmla="*/ 4475 h 9590"/>
              <a:gd name="T26" fmla="*/ 2252 w 10578"/>
              <a:gd name="T27" fmla="*/ 5115 h 9590"/>
              <a:gd name="T28" fmla="*/ 4824 w 10578"/>
              <a:gd name="T29" fmla="*/ 6713 h 9590"/>
              <a:gd name="T30" fmla="*/ 4824 w 10578"/>
              <a:gd name="T31" fmla="*/ 7352 h 9590"/>
              <a:gd name="T32" fmla="*/ 3536 w 10578"/>
              <a:gd name="T33" fmla="*/ 7033 h 9590"/>
              <a:gd name="T34" fmla="*/ 3536 w 10578"/>
              <a:gd name="T35" fmla="*/ 2557 h 9590"/>
              <a:gd name="T36" fmla="*/ 7075 w 10578"/>
              <a:gd name="T37" fmla="*/ 2238 h 9590"/>
              <a:gd name="T38" fmla="*/ 7075 w 10578"/>
              <a:gd name="T39" fmla="*/ 2877 h 9590"/>
              <a:gd name="T40" fmla="*/ 3536 w 10578"/>
              <a:gd name="T41" fmla="*/ 2557 h 9590"/>
              <a:gd name="T42" fmla="*/ 3856 w 10578"/>
              <a:gd name="T43" fmla="*/ 5115 h 9590"/>
              <a:gd name="T44" fmla="*/ 3856 w 10578"/>
              <a:gd name="T45" fmla="*/ 4475 h 9590"/>
              <a:gd name="T46" fmla="*/ 5787 w 10578"/>
              <a:gd name="T47" fmla="*/ 4795 h 9590"/>
              <a:gd name="T48" fmla="*/ 8951 w 10578"/>
              <a:gd name="T49" fmla="*/ 2557 h 9590"/>
              <a:gd name="T50" fmla="*/ 8631 w 10578"/>
              <a:gd name="T51" fmla="*/ 1918 h 9590"/>
              <a:gd name="T52" fmla="*/ 8631 w 10578"/>
              <a:gd name="T53" fmla="*/ 1598 h 9590"/>
              <a:gd name="T54" fmla="*/ 1598 w 10578"/>
              <a:gd name="T55" fmla="*/ 639 h 9590"/>
              <a:gd name="T56" fmla="*/ 639 w 10578"/>
              <a:gd name="T57" fmla="*/ 7992 h 9590"/>
              <a:gd name="T58" fmla="*/ 7672 w 10578"/>
              <a:gd name="T59" fmla="*/ 8951 h 9590"/>
              <a:gd name="T60" fmla="*/ 8631 w 10578"/>
              <a:gd name="T61" fmla="*/ 7353 h 9590"/>
              <a:gd name="T62" fmla="*/ 8631 w 10578"/>
              <a:gd name="T63" fmla="*/ 7033 h 9590"/>
              <a:gd name="T64" fmla="*/ 9270 w 10578"/>
              <a:gd name="T65" fmla="*/ 7033 h 9590"/>
              <a:gd name="T66" fmla="*/ 7672 w 10578"/>
              <a:gd name="T67" fmla="*/ 9590 h 9590"/>
              <a:gd name="T68" fmla="*/ 0 w 10578"/>
              <a:gd name="T69" fmla="*/ 7992 h 9590"/>
              <a:gd name="T70" fmla="*/ 1598 w 10578"/>
              <a:gd name="T71" fmla="*/ 0 h 9590"/>
              <a:gd name="T72" fmla="*/ 9270 w 10578"/>
              <a:gd name="T73" fmla="*/ 1598 h 9590"/>
              <a:gd name="T74" fmla="*/ 8951 w 10578"/>
              <a:gd name="T75" fmla="*/ 2557 h 9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78" h="9590">
                <a:moveTo>
                  <a:pt x="10452" y="3326"/>
                </a:moveTo>
                <a:lnTo>
                  <a:pt x="6399" y="7356"/>
                </a:lnTo>
                <a:cubicBezTo>
                  <a:pt x="6273" y="7480"/>
                  <a:pt x="6070" y="7480"/>
                  <a:pt x="5944" y="7356"/>
                </a:cubicBezTo>
                <a:cubicBezTo>
                  <a:pt x="5819" y="7231"/>
                  <a:pt x="5819" y="7028"/>
                  <a:pt x="5944" y="6904"/>
                </a:cubicBezTo>
                <a:lnTo>
                  <a:pt x="9997" y="2874"/>
                </a:lnTo>
                <a:cubicBezTo>
                  <a:pt x="10123" y="2749"/>
                  <a:pt x="10326" y="2749"/>
                  <a:pt x="10452" y="2874"/>
                </a:cubicBezTo>
                <a:cubicBezTo>
                  <a:pt x="10578" y="2998"/>
                  <a:pt x="10578" y="3201"/>
                  <a:pt x="10452" y="3326"/>
                </a:cubicBezTo>
                <a:close/>
                <a:moveTo>
                  <a:pt x="2252" y="7352"/>
                </a:moveTo>
                <a:lnTo>
                  <a:pt x="1927" y="7352"/>
                </a:lnTo>
                <a:cubicBezTo>
                  <a:pt x="1750" y="7352"/>
                  <a:pt x="1607" y="7209"/>
                  <a:pt x="1607" y="7033"/>
                </a:cubicBezTo>
                <a:cubicBezTo>
                  <a:pt x="1607" y="6856"/>
                  <a:pt x="1750" y="6713"/>
                  <a:pt x="1927" y="6713"/>
                </a:cubicBezTo>
                <a:lnTo>
                  <a:pt x="2252" y="6713"/>
                </a:lnTo>
                <a:cubicBezTo>
                  <a:pt x="2428" y="6713"/>
                  <a:pt x="2572" y="6856"/>
                  <a:pt x="2572" y="7033"/>
                </a:cubicBezTo>
                <a:cubicBezTo>
                  <a:pt x="2572" y="7209"/>
                  <a:pt x="2428" y="7352"/>
                  <a:pt x="2252" y="7352"/>
                </a:cubicBezTo>
                <a:close/>
                <a:moveTo>
                  <a:pt x="2252" y="2877"/>
                </a:moveTo>
                <a:lnTo>
                  <a:pt x="1927" y="2877"/>
                </a:lnTo>
                <a:cubicBezTo>
                  <a:pt x="1750" y="2877"/>
                  <a:pt x="1607" y="2734"/>
                  <a:pt x="1607" y="2557"/>
                </a:cubicBezTo>
                <a:cubicBezTo>
                  <a:pt x="1607" y="2381"/>
                  <a:pt x="1750" y="2238"/>
                  <a:pt x="1927" y="2238"/>
                </a:cubicBezTo>
                <a:lnTo>
                  <a:pt x="2252" y="2238"/>
                </a:lnTo>
                <a:cubicBezTo>
                  <a:pt x="2428" y="2238"/>
                  <a:pt x="2572" y="2381"/>
                  <a:pt x="2572" y="2557"/>
                </a:cubicBezTo>
                <a:cubicBezTo>
                  <a:pt x="2572" y="2734"/>
                  <a:pt x="2428" y="2877"/>
                  <a:pt x="2252" y="2877"/>
                </a:cubicBezTo>
                <a:close/>
                <a:moveTo>
                  <a:pt x="2252" y="5115"/>
                </a:moveTo>
                <a:lnTo>
                  <a:pt x="1927" y="5115"/>
                </a:lnTo>
                <a:cubicBezTo>
                  <a:pt x="1750" y="5115"/>
                  <a:pt x="1607" y="4972"/>
                  <a:pt x="1607" y="4795"/>
                </a:cubicBezTo>
                <a:cubicBezTo>
                  <a:pt x="1607" y="4618"/>
                  <a:pt x="1750" y="4475"/>
                  <a:pt x="1927" y="4475"/>
                </a:cubicBezTo>
                <a:lnTo>
                  <a:pt x="2252" y="4475"/>
                </a:lnTo>
                <a:cubicBezTo>
                  <a:pt x="2428" y="4475"/>
                  <a:pt x="2572" y="4618"/>
                  <a:pt x="2572" y="4795"/>
                </a:cubicBezTo>
                <a:cubicBezTo>
                  <a:pt x="2572" y="4972"/>
                  <a:pt x="2428" y="5115"/>
                  <a:pt x="2252" y="5115"/>
                </a:cubicBezTo>
                <a:close/>
                <a:moveTo>
                  <a:pt x="3856" y="6713"/>
                </a:moveTo>
                <a:lnTo>
                  <a:pt x="4824" y="6713"/>
                </a:lnTo>
                <a:cubicBezTo>
                  <a:pt x="5001" y="6713"/>
                  <a:pt x="5144" y="6856"/>
                  <a:pt x="5144" y="7033"/>
                </a:cubicBezTo>
                <a:cubicBezTo>
                  <a:pt x="5144" y="7209"/>
                  <a:pt x="5001" y="7352"/>
                  <a:pt x="4824" y="7352"/>
                </a:cubicBezTo>
                <a:lnTo>
                  <a:pt x="3856" y="7352"/>
                </a:lnTo>
                <a:cubicBezTo>
                  <a:pt x="3679" y="7352"/>
                  <a:pt x="3536" y="7209"/>
                  <a:pt x="3536" y="7033"/>
                </a:cubicBezTo>
                <a:cubicBezTo>
                  <a:pt x="3536" y="6856"/>
                  <a:pt x="3679" y="6713"/>
                  <a:pt x="3856" y="6713"/>
                </a:cubicBezTo>
                <a:close/>
                <a:moveTo>
                  <a:pt x="3536" y="2557"/>
                </a:moveTo>
                <a:cubicBezTo>
                  <a:pt x="3536" y="2381"/>
                  <a:pt x="3679" y="2238"/>
                  <a:pt x="3856" y="2238"/>
                </a:cubicBezTo>
                <a:lnTo>
                  <a:pt x="7075" y="2238"/>
                </a:lnTo>
                <a:cubicBezTo>
                  <a:pt x="7251" y="2238"/>
                  <a:pt x="7394" y="2381"/>
                  <a:pt x="7394" y="2557"/>
                </a:cubicBezTo>
                <a:cubicBezTo>
                  <a:pt x="7394" y="2734"/>
                  <a:pt x="7251" y="2877"/>
                  <a:pt x="7075" y="2877"/>
                </a:cubicBezTo>
                <a:lnTo>
                  <a:pt x="3856" y="2877"/>
                </a:lnTo>
                <a:cubicBezTo>
                  <a:pt x="3679" y="2877"/>
                  <a:pt x="3536" y="2734"/>
                  <a:pt x="3536" y="2557"/>
                </a:cubicBezTo>
                <a:close/>
                <a:moveTo>
                  <a:pt x="5467" y="5115"/>
                </a:moveTo>
                <a:lnTo>
                  <a:pt x="3856" y="5115"/>
                </a:lnTo>
                <a:cubicBezTo>
                  <a:pt x="3679" y="5115"/>
                  <a:pt x="3536" y="4972"/>
                  <a:pt x="3536" y="4795"/>
                </a:cubicBezTo>
                <a:cubicBezTo>
                  <a:pt x="3536" y="4618"/>
                  <a:pt x="3679" y="4475"/>
                  <a:pt x="3856" y="4475"/>
                </a:cubicBezTo>
                <a:lnTo>
                  <a:pt x="5467" y="4475"/>
                </a:lnTo>
                <a:cubicBezTo>
                  <a:pt x="5644" y="4475"/>
                  <a:pt x="5787" y="4618"/>
                  <a:pt x="5787" y="4795"/>
                </a:cubicBezTo>
                <a:cubicBezTo>
                  <a:pt x="5787" y="4972"/>
                  <a:pt x="5644" y="5115"/>
                  <a:pt x="5467" y="5115"/>
                </a:cubicBezTo>
                <a:close/>
                <a:moveTo>
                  <a:pt x="8951" y="2557"/>
                </a:moveTo>
                <a:cubicBezTo>
                  <a:pt x="8774" y="2557"/>
                  <a:pt x="8631" y="2414"/>
                  <a:pt x="8631" y="2238"/>
                </a:cubicBezTo>
                <a:lnTo>
                  <a:pt x="8631" y="1918"/>
                </a:lnTo>
                <a:cubicBezTo>
                  <a:pt x="8631" y="1918"/>
                  <a:pt x="8631" y="1917"/>
                  <a:pt x="8631" y="1917"/>
                </a:cubicBezTo>
                <a:lnTo>
                  <a:pt x="8631" y="1598"/>
                </a:lnTo>
                <a:cubicBezTo>
                  <a:pt x="8631" y="1069"/>
                  <a:pt x="8202" y="639"/>
                  <a:pt x="7672" y="639"/>
                </a:cubicBezTo>
                <a:lnTo>
                  <a:pt x="1598" y="639"/>
                </a:lnTo>
                <a:cubicBezTo>
                  <a:pt x="1069" y="639"/>
                  <a:pt x="639" y="1069"/>
                  <a:pt x="639" y="1598"/>
                </a:cubicBezTo>
                <a:lnTo>
                  <a:pt x="639" y="7992"/>
                </a:lnTo>
                <a:cubicBezTo>
                  <a:pt x="639" y="8521"/>
                  <a:pt x="1069" y="8951"/>
                  <a:pt x="1598" y="8951"/>
                </a:cubicBezTo>
                <a:lnTo>
                  <a:pt x="7672" y="8951"/>
                </a:lnTo>
                <a:cubicBezTo>
                  <a:pt x="8202" y="8951"/>
                  <a:pt x="8631" y="8521"/>
                  <a:pt x="8631" y="7992"/>
                </a:cubicBezTo>
                <a:lnTo>
                  <a:pt x="8631" y="7353"/>
                </a:lnTo>
                <a:cubicBezTo>
                  <a:pt x="8631" y="7353"/>
                  <a:pt x="8631" y="7353"/>
                  <a:pt x="8631" y="7352"/>
                </a:cubicBezTo>
                <a:lnTo>
                  <a:pt x="8631" y="7033"/>
                </a:lnTo>
                <a:cubicBezTo>
                  <a:pt x="8631" y="6856"/>
                  <a:pt x="8774" y="6713"/>
                  <a:pt x="8951" y="6713"/>
                </a:cubicBezTo>
                <a:cubicBezTo>
                  <a:pt x="9127" y="6713"/>
                  <a:pt x="9270" y="6856"/>
                  <a:pt x="9270" y="7033"/>
                </a:cubicBezTo>
                <a:lnTo>
                  <a:pt x="9270" y="7992"/>
                </a:lnTo>
                <a:cubicBezTo>
                  <a:pt x="9270" y="8874"/>
                  <a:pt x="8555" y="9590"/>
                  <a:pt x="7672" y="9590"/>
                </a:cubicBezTo>
                <a:lnTo>
                  <a:pt x="1598" y="9590"/>
                </a:lnTo>
                <a:cubicBezTo>
                  <a:pt x="715" y="9590"/>
                  <a:pt x="0" y="8874"/>
                  <a:pt x="0" y="7992"/>
                </a:cubicBezTo>
                <a:lnTo>
                  <a:pt x="0" y="1598"/>
                </a:lnTo>
                <a:cubicBezTo>
                  <a:pt x="0" y="716"/>
                  <a:pt x="715" y="0"/>
                  <a:pt x="1598" y="0"/>
                </a:cubicBezTo>
                <a:lnTo>
                  <a:pt x="7672" y="0"/>
                </a:lnTo>
                <a:cubicBezTo>
                  <a:pt x="8555" y="0"/>
                  <a:pt x="9270" y="716"/>
                  <a:pt x="9270" y="1598"/>
                </a:cubicBezTo>
                <a:lnTo>
                  <a:pt x="9270" y="2238"/>
                </a:lnTo>
                <a:cubicBezTo>
                  <a:pt x="9270" y="2414"/>
                  <a:pt x="9127" y="2557"/>
                  <a:pt x="8951" y="2557"/>
                </a:cubicBezTo>
                <a:close/>
              </a:path>
            </a:pathLst>
          </a:cu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7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planning_265813"/>
          <p:cNvSpPr>
            <a:spLocks noChangeAspect="1"/>
          </p:cNvSpPr>
          <p:nvPr/>
        </p:nvSpPr>
        <p:spPr>
          <a:xfrm>
            <a:off x="3760266" y="1756330"/>
            <a:ext cx="309663" cy="266905"/>
          </a:xfrm>
          <a:custGeom>
            <a:avLst/>
            <a:gdLst>
              <a:gd name="connsiteX0" fmla="*/ 156726 w 607639"/>
              <a:gd name="connsiteY0" fmla="*/ 453454 h 523737"/>
              <a:gd name="connsiteX1" fmla="*/ 182271 w 607639"/>
              <a:gd name="connsiteY1" fmla="*/ 453454 h 523737"/>
              <a:gd name="connsiteX2" fmla="*/ 182271 w 607639"/>
              <a:gd name="connsiteY2" fmla="*/ 472648 h 523737"/>
              <a:gd name="connsiteX3" fmla="*/ 156726 w 607639"/>
              <a:gd name="connsiteY3" fmla="*/ 472648 h 523737"/>
              <a:gd name="connsiteX4" fmla="*/ 486058 w 607639"/>
              <a:gd name="connsiteY4" fmla="*/ 402335 h 523737"/>
              <a:gd name="connsiteX5" fmla="*/ 486058 w 607639"/>
              <a:gd name="connsiteY5" fmla="*/ 491031 h 523737"/>
              <a:gd name="connsiteX6" fmla="*/ 574885 w 607639"/>
              <a:gd name="connsiteY6" fmla="*/ 402335 h 523737"/>
              <a:gd name="connsiteX7" fmla="*/ 51160 w 607639"/>
              <a:gd name="connsiteY7" fmla="*/ 386417 h 523737"/>
              <a:gd name="connsiteX8" fmla="*/ 70302 w 607639"/>
              <a:gd name="connsiteY8" fmla="*/ 386417 h 523737"/>
              <a:gd name="connsiteX9" fmla="*/ 70302 w 607639"/>
              <a:gd name="connsiteY9" fmla="*/ 453446 h 523737"/>
              <a:gd name="connsiteX10" fmla="*/ 131111 w 607639"/>
              <a:gd name="connsiteY10" fmla="*/ 453446 h 523737"/>
              <a:gd name="connsiteX11" fmla="*/ 131111 w 607639"/>
              <a:gd name="connsiteY11" fmla="*/ 472648 h 523737"/>
              <a:gd name="connsiteX12" fmla="*/ 51160 w 607639"/>
              <a:gd name="connsiteY12" fmla="*/ 472648 h 523737"/>
              <a:gd name="connsiteX13" fmla="*/ 252624 w 607639"/>
              <a:gd name="connsiteY13" fmla="*/ 325730 h 523737"/>
              <a:gd name="connsiteX14" fmla="*/ 354944 w 607639"/>
              <a:gd name="connsiteY14" fmla="*/ 325730 h 523737"/>
              <a:gd name="connsiteX15" fmla="*/ 354944 w 607639"/>
              <a:gd name="connsiteY15" fmla="*/ 344924 h 523737"/>
              <a:gd name="connsiteX16" fmla="*/ 252624 w 607639"/>
              <a:gd name="connsiteY16" fmla="*/ 344924 h 523737"/>
              <a:gd name="connsiteX17" fmla="*/ 223848 w 607639"/>
              <a:gd name="connsiteY17" fmla="*/ 300129 h 523737"/>
              <a:gd name="connsiteX18" fmla="*/ 223848 w 607639"/>
              <a:gd name="connsiteY18" fmla="*/ 370429 h 523737"/>
              <a:gd name="connsiteX19" fmla="*/ 383791 w 607639"/>
              <a:gd name="connsiteY19" fmla="*/ 370429 h 523737"/>
              <a:gd name="connsiteX20" fmla="*/ 383791 w 607639"/>
              <a:gd name="connsiteY20" fmla="*/ 300129 h 523737"/>
              <a:gd name="connsiteX21" fmla="*/ 470107 w 607639"/>
              <a:gd name="connsiteY21" fmla="*/ 185234 h 523737"/>
              <a:gd name="connsiteX22" fmla="*/ 495652 w 607639"/>
              <a:gd name="connsiteY22" fmla="*/ 185234 h 523737"/>
              <a:gd name="connsiteX23" fmla="*/ 495652 w 607639"/>
              <a:gd name="connsiteY23" fmla="*/ 204428 h 523737"/>
              <a:gd name="connsiteX24" fmla="*/ 470107 w 607639"/>
              <a:gd name="connsiteY24" fmla="*/ 204428 h 523737"/>
              <a:gd name="connsiteX25" fmla="*/ 111987 w 607639"/>
              <a:gd name="connsiteY25" fmla="*/ 185234 h 523737"/>
              <a:gd name="connsiteX26" fmla="*/ 137532 w 607639"/>
              <a:gd name="connsiteY26" fmla="*/ 185234 h 523737"/>
              <a:gd name="connsiteX27" fmla="*/ 137532 w 607639"/>
              <a:gd name="connsiteY27" fmla="*/ 204428 h 523737"/>
              <a:gd name="connsiteX28" fmla="*/ 111987 w 607639"/>
              <a:gd name="connsiteY28" fmla="*/ 204428 h 523737"/>
              <a:gd name="connsiteX29" fmla="*/ 482854 w 607639"/>
              <a:gd name="connsiteY29" fmla="*/ 153308 h 523737"/>
              <a:gd name="connsiteX30" fmla="*/ 441288 w 607639"/>
              <a:gd name="connsiteY30" fmla="*/ 194813 h 523737"/>
              <a:gd name="connsiteX31" fmla="*/ 482854 w 607639"/>
              <a:gd name="connsiteY31" fmla="*/ 236317 h 523737"/>
              <a:gd name="connsiteX32" fmla="*/ 524508 w 607639"/>
              <a:gd name="connsiteY32" fmla="*/ 194813 h 523737"/>
              <a:gd name="connsiteX33" fmla="*/ 482854 w 607639"/>
              <a:gd name="connsiteY33" fmla="*/ 153308 h 523737"/>
              <a:gd name="connsiteX34" fmla="*/ 124696 w 607639"/>
              <a:gd name="connsiteY34" fmla="*/ 153308 h 523737"/>
              <a:gd name="connsiteX35" fmla="*/ 83131 w 607639"/>
              <a:gd name="connsiteY35" fmla="*/ 194813 h 523737"/>
              <a:gd name="connsiteX36" fmla="*/ 124696 w 607639"/>
              <a:gd name="connsiteY36" fmla="*/ 236317 h 523737"/>
              <a:gd name="connsiteX37" fmla="*/ 166262 w 607639"/>
              <a:gd name="connsiteY37" fmla="*/ 194813 h 523737"/>
              <a:gd name="connsiteX38" fmla="*/ 124696 w 607639"/>
              <a:gd name="connsiteY38" fmla="*/ 153308 h 523737"/>
              <a:gd name="connsiteX39" fmla="*/ 540461 w 607639"/>
              <a:gd name="connsiteY39" fmla="*/ 89406 h 523737"/>
              <a:gd name="connsiteX40" fmla="*/ 566076 w 607639"/>
              <a:gd name="connsiteY40" fmla="*/ 89406 h 523737"/>
              <a:gd name="connsiteX41" fmla="*/ 566076 w 607639"/>
              <a:gd name="connsiteY41" fmla="*/ 108600 h 523737"/>
              <a:gd name="connsiteX42" fmla="*/ 540461 w 607639"/>
              <a:gd name="connsiteY42" fmla="*/ 108600 h 523737"/>
              <a:gd name="connsiteX43" fmla="*/ 19225 w 607639"/>
              <a:gd name="connsiteY43" fmla="*/ 63901 h 523737"/>
              <a:gd name="connsiteX44" fmla="*/ 19225 w 607639"/>
              <a:gd name="connsiteY44" fmla="*/ 504540 h 523737"/>
              <a:gd name="connsiteX45" fmla="*/ 466922 w 607639"/>
              <a:gd name="connsiteY45" fmla="*/ 504540 h 523737"/>
              <a:gd name="connsiteX46" fmla="*/ 466922 w 607639"/>
              <a:gd name="connsiteY46" fmla="*/ 383227 h 523737"/>
              <a:gd name="connsiteX47" fmla="*/ 588414 w 607639"/>
              <a:gd name="connsiteY47" fmla="*/ 383227 h 523737"/>
              <a:gd name="connsiteX48" fmla="*/ 588414 w 607639"/>
              <a:gd name="connsiteY48" fmla="*/ 63901 h 523737"/>
              <a:gd name="connsiteX49" fmla="*/ 402927 w 607639"/>
              <a:gd name="connsiteY49" fmla="*/ 63901 h 523737"/>
              <a:gd name="connsiteX50" fmla="*/ 402927 w 607639"/>
              <a:gd name="connsiteY50" fmla="*/ 108605 h 523737"/>
              <a:gd name="connsiteX51" fmla="*/ 313387 w 607639"/>
              <a:gd name="connsiteY51" fmla="*/ 108605 h 523737"/>
              <a:gd name="connsiteX52" fmla="*/ 313387 w 607639"/>
              <a:gd name="connsiteY52" fmla="*/ 185214 h 523737"/>
              <a:gd name="connsiteX53" fmla="*/ 422864 w 607639"/>
              <a:gd name="connsiteY53" fmla="*/ 185214 h 523737"/>
              <a:gd name="connsiteX54" fmla="*/ 482854 w 607639"/>
              <a:gd name="connsiteY54" fmla="*/ 134112 h 523737"/>
              <a:gd name="connsiteX55" fmla="*/ 543644 w 607639"/>
              <a:gd name="connsiteY55" fmla="*/ 194813 h 523737"/>
              <a:gd name="connsiteX56" fmla="*/ 482854 w 607639"/>
              <a:gd name="connsiteY56" fmla="*/ 255425 h 523737"/>
              <a:gd name="connsiteX57" fmla="*/ 422864 w 607639"/>
              <a:gd name="connsiteY57" fmla="*/ 204411 h 523737"/>
              <a:gd name="connsiteX58" fmla="*/ 313387 w 607639"/>
              <a:gd name="connsiteY58" fmla="*/ 204411 h 523737"/>
              <a:gd name="connsiteX59" fmla="*/ 313387 w 607639"/>
              <a:gd name="connsiteY59" fmla="*/ 281021 h 523737"/>
              <a:gd name="connsiteX60" fmla="*/ 402927 w 607639"/>
              <a:gd name="connsiteY60" fmla="*/ 281021 h 523737"/>
              <a:gd name="connsiteX61" fmla="*/ 402927 w 607639"/>
              <a:gd name="connsiteY61" fmla="*/ 389626 h 523737"/>
              <a:gd name="connsiteX62" fmla="*/ 204712 w 607639"/>
              <a:gd name="connsiteY62" fmla="*/ 389626 h 523737"/>
              <a:gd name="connsiteX63" fmla="*/ 204712 w 607639"/>
              <a:gd name="connsiteY63" fmla="*/ 281021 h 523737"/>
              <a:gd name="connsiteX64" fmla="*/ 294251 w 607639"/>
              <a:gd name="connsiteY64" fmla="*/ 281021 h 523737"/>
              <a:gd name="connsiteX65" fmla="*/ 294251 w 607639"/>
              <a:gd name="connsiteY65" fmla="*/ 204411 h 523737"/>
              <a:gd name="connsiteX66" fmla="*/ 184686 w 607639"/>
              <a:gd name="connsiteY66" fmla="*/ 204411 h 523737"/>
              <a:gd name="connsiteX67" fmla="*/ 124696 w 607639"/>
              <a:gd name="connsiteY67" fmla="*/ 255425 h 523737"/>
              <a:gd name="connsiteX68" fmla="*/ 63995 w 607639"/>
              <a:gd name="connsiteY68" fmla="*/ 194813 h 523737"/>
              <a:gd name="connsiteX69" fmla="*/ 124696 w 607639"/>
              <a:gd name="connsiteY69" fmla="*/ 134112 h 523737"/>
              <a:gd name="connsiteX70" fmla="*/ 184686 w 607639"/>
              <a:gd name="connsiteY70" fmla="*/ 185214 h 523737"/>
              <a:gd name="connsiteX71" fmla="*/ 294251 w 607639"/>
              <a:gd name="connsiteY71" fmla="*/ 185214 h 523737"/>
              <a:gd name="connsiteX72" fmla="*/ 294251 w 607639"/>
              <a:gd name="connsiteY72" fmla="*/ 108605 h 523737"/>
              <a:gd name="connsiteX73" fmla="*/ 204712 w 607639"/>
              <a:gd name="connsiteY73" fmla="*/ 108605 h 523737"/>
              <a:gd name="connsiteX74" fmla="*/ 204712 w 607639"/>
              <a:gd name="connsiteY74" fmla="*/ 63901 h 523737"/>
              <a:gd name="connsiteX75" fmla="*/ 252624 w 607639"/>
              <a:gd name="connsiteY75" fmla="*/ 44739 h 523737"/>
              <a:gd name="connsiteX76" fmla="*/ 354944 w 607639"/>
              <a:gd name="connsiteY76" fmla="*/ 44739 h 523737"/>
              <a:gd name="connsiteX77" fmla="*/ 354944 w 607639"/>
              <a:gd name="connsiteY77" fmla="*/ 63933 h 523737"/>
              <a:gd name="connsiteX78" fmla="*/ 252624 w 607639"/>
              <a:gd name="connsiteY78" fmla="*/ 63933 h 523737"/>
              <a:gd name="connsiteX79" fmla="*/ 223848 w 607639"/>
              <a:gd name="connsiteY79" fmla="*/ 19197 h 523737"/>
              <a:gd name="connsiteX80" fmla="*/ 223848 w 607639"/>
              <a:gd name="connsiteY80" fmla="*/ 89408 h 523737"/>
              <a:gd name="connsiteX81" fmla="*/ 383791 w 607639"/>
              <a:gd name="connsiteY81" fmla="*/ 89408 h 523737"/>
              <a:gd name="connsiteX82" fmla="*/ 383791 w 607639"/>
              <a:gd name="connsiteY82" fmla="*/ 19197 h 523737"/>
              <a:gd name="connsiteX83" fmla="*/ 204712 w 607639"/>
              <a:gd name="connsiteY83" fmla="*/ 0 h 523737"/>
              <a:gd name="connsiteX84" fmla="*/ 402927 w 607639"/>
              <a:gd name="connsiteY84" fmla="*/ 0 h 523737"/>
              <a:gd name="connsiteX85" fmla="*/ 402927 w 607639"/>
              <a:gd name="connsiteY85" fmla="*/ 44704 h 523737"/>
              <a:gd name="connsiteX86" fmla="*/ 607639 w 607639"/>
              <a:gd name="connsiteY86" fmla="*/ 44704 h 523737"/>
              <a:gd name="connsiteX87" fmla="*/ 607639 w 607639"/>
              <a:gd name="connsiteY87" fmla="*/ 396735 h 523737"/>
              <a:gd name="connsiteX88" fmla="*/ 480450 w 607639"/>
              <a:gd name="connsiteY88" fmla="*/ 523737 h 523737"/>
              <a:gd name="connsiteX89" fmla="*/ 0 w 607639"/>
              <a:gd name="connsiteY89" fmla="*/ 523737 h 523737"/>
              <a:gd name="connsiteX90" fmla="*/ 0 w 607639"/>
              <a:gd name="connsiteY90" fmla="*/ 44704 h 523737"/>
              <a:gd name="connsiteX91" fmla="*/ 204712 w 607639"/>
              <a:gd name="connsiteY91" fmla="*/ 44704 h 5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607639" h="523737">
                <a:moveTo>
                  <a:pt x="156726" y="453454"/>
                </a:moveTo>
                <a:lnTo>
                  <a:pt x="182271" y="453454"/>
                </a:lnTo>
                <a:lnTo>
                  <a:pt x="182271" y="472648"/>
                </a:lnTo>
                <a:lnTo>
                  <a:pt x="156726" y="472648"/>
                </a:lnTo>
                <a:close/>
                <a:moveTo>
                  <a:pt x="486058" y="402335"/>
                </a:moveTo>
                <a:lnTo>
                  <a:pt x="486058" y="491031"/>
                </a:lnTo>
                <a:lnTo>
                  <a:pt x="574885" y="402335"/>
                </a:lnTo>
                <a:close/>
                <a:moveTo>
                  <a:pt x="51160" y="386417"/>
                </a:moveTo>
                <a:lnTo>
                  <a:pt x="70302" y="386417"/>
                </a:lnTo>
                <a:lnTo>
                  <a:pt x="70302" y="453446"/>
                </a:lnTo>
                <a:lnTo>
                  <a:pt x="131111" y="453446"/>
                </a:lnTo>
                <a:lnTo>
                  <a:pt x="131111" y="472648"/>
                </a:lnTo>
                <a:lnTo>
                  <a:pt x="51160" y="472648"/>
                </a:lnTo>
                <a:close/>
                <a:moveTo>
                  <a:pt x="252624" y="325730"/>
                </a:moveTo>
                <a:lnTo>
                  <a:pt x="354944" y="325730"/>
                </a:lnTo>
                <a:lnTo>
                  <a:pt x="354944" y="344924"/>
                </a:lnTo>
                <a:lnTo>
                  <a:pt x="252624" y="344924"/>
                </a:lnTo>
                <a:close/>
                <a:moveTo>
                  <a:pt x="223848" y="300129"/>
                </a:moveTo>
                <a:lnTo>
                  <a:pt x="223848" y="370429"/>
                </a:lnTo>
                <a:lnTo>
                  <a:pt x="383791" y="370429"/>
                </a:lnTo>
                <a:lnTo>
                  <a:pt x="383791" y="300129"/>
                </a:lnTo>
                <a:close/>
                <a:moveTo>
                  <a:pt x="470107" y="185234"/>
                </a:moveTo>
                <a:lnTo>
                  <a:pt x="495652" y="185234"/>
                </a:lnTo>
                <a:lnTo>
                  <a:pt x="495652" y="204428"/>
                </a:lnTo>
                <a:lnTo>
                  <a:pt x="470107" y="204428"/>
                </a:lnTo>
                <a:close/>
                <a:moveTo>
                  <a:pt x="111987" y="185234"/>
                </a:moveTo>
                <a:lnTo>
                  <a:pt x="137532" y="185234"/>
                </a:lnTo>
                <a:lnTo>
                  <a:pt x="137532" y="204428"/>
                </a:lnTo>
                <a:lnTo>
                  <a:pt x="111987" y="204428"/>
                </a:lnTo>
                <a:close/>
                <a:moveTo>
                  <a:pt x="482854" y="153308"/>
                </a:moveTo>
                <a:cubicBezTo>
                  <a:pt x="459979" y="153308"/>
                  <a:pt x="441288" y="171883"/>
                  <a:pt x="441288" y="194813"/>
                </a:cubicBezTo>
                <a:cubicBezTo>
                  <a:pt x="441288" y="217653"/>
                  <a:pt x="459979" y="236317"/>
                  <a:pt x="482854" y="236317"/>
                </a:cubicBezTo>
                <a:cubicBezTo>
                  <a:pt x="505817" y="236317"/>
                  <a:pt x="524508" y="217653"/>
                  <a:pt x="524508" y="194813"/>
                </a:cubicBezTo>
                <a:cubicBezTo>
                  <a:pt x="524508" y="171883"/>
                  <a:pt x="505817" y="153308"/>
                  <a:pt x="482854" y="153308"/>
                </a:cubicBezTo>
                <a:close/>
                <a:moveTo>
                  <a:pt x="124696" y="153308"/>
                </a:moveTo>
                <a:cubicBezTo>
                  <a:pt x="101822" y="153308"/>
                  <a:pt x="83131" y="171883"/>
                  <a:pt x="83131" y="194813"/>
                </a:cubicBezTo>
                <a:cubicBezTo>
                  <a:pt x="83131" y="217653"/>
                  <a:pt x="101822" y="236317"/>
                  <a:pt x="124696" y="236317"/>
                </a:cubicBezTo>
                <a:cubicBezTo>
                  <a:pt x="147660" y="236317"/>
                  <a:pt x="166262" y="217653"/>
                  <a:pt x="166262" y="194813"/>
                </a:cubicBezTo>
                <a:cubicBezTo>
                  <a:pt x="166262" y="171883"/>
                  <a:pt x="147660" y="153308"/>
                  <a:pt x="124696" y="153308"/>
                </a:cubicBezTo>
                <a:close/>
                <a:moveTo>
                  <a:pt x="540461" y="89406"/>
                </a:moveTo>
                <a:lnTo>
                  <a:pt x="566076" y="89406"/>
                </a:lnTo>
                <a:lnTo>
                  <a:pt x="566076" y="108600"/>
                </a:lnTo>
                <a:lnTo>
                  <a:pt x="540461" y="108600"/>
                </a:lnTo>
                <a:close/>
                <a:moveTo>
                  <a:pt x="19225" y="63901"/>
                </a:moveTo>
                <a:lnTo>
                  <a:pt x="19225" y="504540"/>
                </a:lnTo>
                <a:lnTo>
                  <a:pt x="466922" y="504540"/>
                </a:lnTo>
                <a:lnTo>
                  <a:pt x="466922" y="383227"/>
                </a:lnTo>
                <a:lnTo>
                  <a:pt x="588414" y="383227"/>
                </a:lnTo>
                <a:lnTo>
                  <a:pt x="588414" y="63901"/>
                </a:lnTo>
                <a:lnTo>
                  <a:pt x="402927" y="63901"/>
                </a:lnTo>
                <a:lnTo>
                  <a:pt x="402927" y="108605"/>
                </a:lnTo>
                <a:lnTo>
                  <a:pt x="313387" y="108605"/>
                </a:lnTo>
                <a:lnTo>
                  <a:pt x="313387" y="185214"/>
                </a:lnTo>
                <a:lnTo>
                  <a:pt x="422864" y="185214"/>
                </a:lnTo>
                <a:cubicBezTo>
                  <a:pt x="427492" y="156330"/>
                  <a:pt x="452681" y="134112"/>
                  <a:pt x="482854" y="134112"/>
                </a:cubicBezTo>
                <a:cubicBezTo>
                  <a:pt x="516409" y="134112"/>
                  <a:pt x="543644" y="161307"/>
                  <a:pt x="543644" y="194813"/>
                </a:cubicBezTo>
                <a:cubicBezTo>
                  <a:pt x="543644" y="228230"/>
                  <a:pt x="516409" y="255425"/>
                  <a:pt x="482854" y="255425"/>
                </a:cubicBezTo>
                <a:cubicBezTo>
                  <a:pt x="452681" y="255425"/>
                  <a:pt x="427492" y="233295"/>
                  <a:pt x="422864" y="204411"/>
                </a:cubicBezTo>
                <a:lnTo>
                  <a:pt x="313387" y="204411"/>
                </a:lnTo>
                <a:lnTo>
                  <a:pt x="313387" y="281021"/>
                </a:lnTo>
                <a:lnTo>
                  <a:pt x="402927" y="281021"/>
                </a:lnTo>
                <a:lnTo>
                  <a:pt x="402927" y="389626"/>
                </a:lnTo>
                <a:lnTo>
                  <a:pt x="204712" y="389626"/>
                </a:lnTo>
                <a:lnTo>
                  <a:pt x="204712" y="281021"/>
                </a:lnTo>
                <a:lnTo>
                  <a:pt x="294251" y="281021"/>
                </a:lnTo>
                <a:lnTo>
                  <a:pt x="294251" y="204411"/>
                </a:lnTo>
                <a:lnTo>
                  <a:pt x="184686" y="204411"/>
                </a:lnTo>
                <a:cubicBezTo>
                  <a:pt x="180058" y="233295"/>
                  <a:pt x="154958" y="255425"/>
                  <a:pt x="124696" y="255425"/>
                </a:cubicBezTo>
                <a:cubicBezTo>
                  <a:pt x="91230" y="255425"/>
                  <a:pt x="63995" y="228230"/>
                  <a:pt x="63995" y="194813"/>
                </a:cubicBezTo>
                <a:cubicBezTo>
                  <a:pt x="63995" y="161307"/>
                  <a:pt x="91230" y="134112"/>
                  <a:pt x="124696" y="134112"/>
                </a:cubicBezTo>
                <a:cubicBezTo>
                  <a:pt x="154958" y="134112"/>
                  <a:pt x="180058" y="156330"/>
                  <a:pt x="184686" y="185214"/>
                </a:cubicBezTo>
                <a:lnTo>
                  <a:pt x="294251" y="185214"/>
                </a:lnTo>
                <a:lnTo>
                  <a:pt x="294251" y="108605"/>
                </a:lnTo>
                <a:lnTo>
                  <a:pt x="204712" y="108605"/>
                </a:lnTo>
                <a:lnTo>
                  <a:pt x="204712" y="63901"/>
                </a:lnTo>
                <a:close/>
                <a:moveTo>
                  <a:pt x="252624" y="44739"/>
                </a:moveTo>
                <a:lnTo>
                  <a:pt x="354944" y="44739"/>
                </a:lnTo>
                <a:lnTo>
                  <a:pt x="354944" y="63933"/>
                </a:lnTo>
                <a:lnTo>
                  <a:pt x="252624" y="63933"/>
                </a:lnTo>
                <a:close/>
                <a:moveTo>
                  <a:pt x="223848" y="19197"/>
                </a:moveTo>
                <a:lnTo>
                  <a:pt x="223848" y="89408"/>
                </a:lnTo>
                <a:lnTo>
                  <a:pt x="383791" y="89408"/>
                </a:lnTo>
                <a:lnTo>
                  <a:pt x="383791" y="19197"/>
                </a:lnTo>
                <a:close/>
                <a:moveTo>
                  <a:pt x="204712" y="0"/>
                </a:moveTo>
                <a:lnTo>
                  <a:pt x="402927" y="0"/>
                </a:lnTo>
                <a:lnTo>
                  <a:pt x="402927" y="44704"/>
                </a:lnTo>
                <a:lnTo>
                  <a:pt x="607639" y="44704"/>
                </a:lnTo>
                <a:lnTo>
                  <a:pt x="607639" y="396735"/>
                </a:lnTo>
                <a:lnTo>
                  <a:pt x="480450" y="523737"/>
                </a:lnTo>
                <a:lnTo>
                  <a:pt x="0" y="523737"/>
                </a:lnTo>
                <a:lnTo>
                  <a:pt x="0" y="44704"/>
                </a:lnTo>
                <a:lnTo>
                  <a:pt x="204712" y="447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2" name="list_269150"/>
          <p:cNvSpPr>
            <a:spLocks noChangeAspect="1"/>
          </p:cNvSpPr>
          <p:nvPr/>
        </p:nvSpPr>
        <p:spPr>
          <a:xfrm>
            <a:off x="1296037" y="1754913"/>
            <a:ext cx="258921" cy="261292"/>
          </a:xfrm>
          <a:custGeom>
            <a:avLst/>
            <a:gdLst>
              <a:gd name="connsiteX0" fmla="*/ 188459 w 601217"/>
              <a:gd name="connsiteY0" fmla="*/ 539826 h 606722"/>
              <a:gd name="connsiteX1" fmla="*/ 585643 w 601217"/>
              <a:gd name="connsiteY1" fmla="*/ 539826 h 606722"/>
              <a:gd name="connsiteX2" fmla="*/ 601217 w 601217"/>
              <a:gd name="connsiteY2" fmla="*/ 555385 h 606722"/>
              <a:gd name="connsiteX3" fmla="*/ 585643 w 601217"/>
              <a:gd name="connsiteY3" fmla="*/ 570945 h 606722"/>
              <a:gd name="connsiteX4" fmla="*/ 188459 w 601217"/>
              <a:gd name="connsiteY4" fmla="*/ 570945 h 606722"/>
              <a:gd name="connsiteX5" fmla="*/ 172885 w 601217"/>
              <a:gd name="connsiteY5" fmla="*/ 555385 h 606722"/>
              <a:gd name="connsiteX6" fmla="*/ 188459 w 601217"/>
              <a:gd name="connsiteY6" fmla="*/ 539826 h 606722"/>
              <a:gd name="connsiteX7" fmla="*/ 188459 w 601217"/>
              <a:gd name="connsiteY7" fmla="*/ 462063 h 606722"/>
              <a:gd name="connsiteX8" fmla="*/ 585643 w 601217"/>
              <a:gd name="connsiteY8" fmla="*/ 462063 h 606722"/>
              <a:gd name="connsiteX9" fmla="*/ 601217 w 601217"/>
              <a:gd name="connsiteY9" fmla="*/ 477623 h 606722"/>
              <a:gd name="connsiteX10" fmla="*/ 585643 w 601217"/>
              <a:gd name="connsiteY10" fmla="*/ 493182 h 606722"/>
              <a:gd name="connsiteX11" fmla="*/ 188459 w 601217"/>
              <a:gd name="connsiteY11" fmla="*/ 493182 h 606722"/>
              <a:gd name="connsiteX12" fmla="*/ 172885 w 601217"/>
              <a:gd name="connsiteY12" fmla="*/ 477623 h 606722"/>
              <a:gd name="connsiteX13" fmla="*/ 188459 w 601217"/>
              <a:gd name="connsiteY13" fmla="*/ 462063 h 606722"/>
              <a:gd name="connsiteX14" fmla="*/ 16281 w 601217"/>
              <a:gd name="connsiteY14" fmla="*/ 435671 h 606722"/>
              <a:gd name="connsiteX15" fmla="*/ 86416 w 601217"/>
              <a:gd name="connsiteY15" fmla="*/ 435671 h 606722"/>
              <a:gd name="connsiteX16" fmla="*/ 101191 w 601217"/>
              <a:gd name="connsiteY16" fmla="*/ 451043 h 606722"/>
              <a:gd name="connsiteX17" fmla="*/ 101191 w 601217"/>
              <a:gd name="connsiteY17" fmla="*/ 590994 h 606722"/>
              <a:gd name="connsiteX18" fmla="*/ 86416 w 601217"/>
              <a:gd name="connsiteY18" fmla="*/ 606722 h 606722"/>
              <a:gd name="connsiteX19" fmla="*/ 16281 w 601217"/>
              <a:gd name="connsiteY19" fmla="*/ 606722 h 606722"/>
              <a:gd name="connsiteX20" fmla="*/ 706 w 601217"/>
              <a:gd name="connsiteY20" fmla="*/ 591172 h 606722"/>
              <a:gd name="connsiteX21" fmla="*/ 16281 w 601217"/>
              <a:gd name="connsiteY21" fmla="*/ 575622 h 606722"/>
              <a:gd name="connsiteX22" fmla="*/ 70040 w 601217"/>
              <a:gd name="connsiteY22" fmla="*/ 575622 h 606722"/>
              <a:gd name="connsiteX23" fmla="*/ 70040 w 601217"/>
              <a:gd name="connsiteY23" fmla="*/ 536702 h 606722"/>
              <a:gd name="connsiteX24" fmla="*/ 16281 w 601217"/>
              <a:gd name="connsiteY24" fmla="*/ 536702 h 606722"/>
              <a:gd name="connsiteX25" fmla="*/ 706 w 601217"/>
              <a:gd name="connsiteY25" fmla="*/ 521152 h 606722"/>
              <a:gd name="connsiteX26" fmla="*/ 16281 w 601217"/>
              <a:gd name="connsiteY26" fmla="*/ 505602 h 606722"/>
              <a:gd name="connsiteX27" fmla="*/ 70040 w 601217"/>
              <a:gd name="connsiteY27" fmla="*/ 505602 h 606722"/>
              <a:gd name="connsiteX28" fmla="*/ 70040 w 601217"/>
              <a:gd name="connsiteY28" fmla="*/ 466771 h 606722"/>
              <a:gd name="connsiteX29" fmla="*/ 16281 w 601217"/>
              <a:gd name="connsiteY29" fmla="*/ 466771 h 606722"/>
              <a:gd name="connsiteX30" fmla="*/ 706 w 601217"/>
              <a:gd name="connsiteY30" fmla="*/ 451221 h 606722"/>
              <a:gd name="connsiteX31" fmla="*/ 16281 w 601217"/>
              <a:gd name="connsiteY31" fmla="*/ 435671 h 606722"/>
              <a:gd name="connsiteX32" fmla="*/ 188459 w 601217"/>
              <a:gd name="connsiteY32" fmla="*/ 322061 h 606722"/>
              <a:gd name="connsiteX33" fmla="*/ 585643 w 601217"/>
              <a:gd name="connsiteY33" fmla="*/ 322061 h 606722"/>
              <a:gd name="connsiteX34" fmla="*/ 601217 w 601217"/>
              <a:gd name="connsiteY34" fmla="*/ 337621 h 606722"/>
              <a:gd name="connsiteX35" fmla="*/ 585643 w 601217"/>
              <a:gd name="connsiteY35" fmla="*/ 353180 h 606722"/>
              <a:gd name="connsiteX36" fmla="*/ 188459 w 601217"/>
              <a:gd name="connsiteY36" fmla="*/ 353180 h 606722"/>
              <a:gd name="connsiteX37" fmla="*/ 172885 w 601217"/>
              <a:gd name="connsiteY37" fmla="*/ 337621 h 606722"/>
              <a:gd name="connsiteX38" fmla="*/ 188459 w 601217"/>
              <a:gd name="connsiteY38" fmla="*/ 322061 h 606722"/>
              <a:gd name="connsiteX39" fmla="*/ 188459 w 601217"/>
              <a:gd name="connsiteY39" fmla="*/ 252130 h 606722"/>
              <a:gd name="connsiteX40" fmla="*/ 585643 w 601217"/>
              <a:gd name="connsiteY40" fmla="*/ 252130 h 606722"/>
              <a:gd name="connsiteX41" fmla="*/ 601217 w 601217"/>
              <a:gd name="connsiteY41" fmla="*/ 267689 h 606722"/>
              <a:gd name="connsiteX42" fmla="*/ 585643 w 601217"/>
              <a:gd name="connsiteY42" fmla="*/ 283249 h 606722"/>
              <a:gd name="connsiteX43" fmla="*/ 188459 w 601217"/>
              <a:gd name="connsiteY43" fmla="*/ 283249 h 606722"/>
              <a:gd name="connsiteX44" fmla="*/ 172885 w 601217"/>
              <a:gd name="connsiteY44" fmla="*/ 267689 h 606722"/>
              <a:gd name="connsiteX45" fmla="*/ 188459 w 601217"/>
              <a:gd name="connsiteY45" fmla="*/ 252130 h 606722"/>
              <a:gd name="connsiteX46" fmla="*/ 16294 w 601217"/>
              <a:gd name="connsiteY46" fmla="*/ 217906 h 606722"/>
              <a:gd name="connsiteX47" fmla="*/ 86456 w 601217"/>
              <a:gd name="connsiteY47" fmla="*/ 217906 h 606722"/>
              <a:gd name="connsiteX48" fmla="*/ 101236 w 601217"/>
              <a:gd name="connsiteY48" fmla="*/ 233285 h 606722"/>
              <a:gd name="connsiteX49" fmla="*/ 101236 w 601217"/>
              <a:gd name="connsiteY49" fmla="*/ 303333 h 606722"/>
              <a:gd name="connsiteX50" fmla="*/ 86456 w 601217"/>
              <a:gd name="connsiteY50" fmla="*/ 318979 h 606722"/>
              <a:gd name="connsiteX51" fmla="*/ 31163 w 601217"/>
              <a:gd name="connsiteY51" fmla="*/ 318979 h 606722"/>
              <a:gd name="connsiteX52" fmla="*/ 31163 w 601217"/>
              <a:gd name="connsiteY52" fmla="*/ 357914 h 606722"/>
              <a:gd name="connsiteX53" fmla="*/ 86456 w 601217"/>
              <a:gd name="connsiteY53" fmla="*/ 357914 h 606722"/>
              <a:gd name="connsiteX54" fmla="*/ 102038 w 601217"/>
              <a:gd name="connsiteY54" fmla="*/ 373471 h 606722"/>
              <a:gd name="connsiteX55" fmla="*/ 86456 w 601217"/>
              <a:gd name="connsiteY55" fmla="*/ 389027 h 606722"/>
              <a:gd name="connsiteX56" fmla="*/ 16294 w 601217"/>
              <a:gd name="connsiteY56" fmla="*/ 389027 h 606722"/>
              <a:gd name="connsiteX57" fmla="*/ 0 w 601217"/>
              <a:gd name="connsiteY57" fmla="*/ 373293 h 606722"/>
              <a:gd name="connsiteX58" fmla="*/ 0 w 601217"/>
              <a:gd name="connsiteY58" fmla="*/ 303333 h 606722"/>
              <a:gd name="connsiteX59" fmla="*/ 16294 w 601217"/>
              <a:gd name="connsiteY59" fmla="*/ 287866 h 606722"/>
              <a:gd name="connsiteX60" fmla="*/ 70073 w 601217"/>
              <a:gd name="connsiteY60" fmla="*/ 287866 h 606722"/>
              <a:gd name="connsiteX61" fmla="*/ 70073 w 601217"/>
              <a:gd name="connsiteY61" fmla="*/ 249019 h 606722"/>
              <a:gd name="connsiteX62" fmla="*/ 16294 w 601217"/>
              <a:gd name="connsiteY62" fmla="*/ 249019 h 606722"/>
              <a:gd name="connsiteX63" fmla="*/ 712 w 601217"/>
              <a:gd name="connsiteY63" fmla="*/ 233462 h 606722"/>
              <a:gd name="connsiteX64" fmla="*/ 16294 w 601217"/>
              <a:gd name="connsiteY64" fmla="*/ 217906 h 606722"/>
              <a:gd name="connsiteX65" fmla="*/ 188459 w 601217"/>
              <a:gd name="connsiteY65" fmla="*/ 104366 h 606722"/>
              <a:gd name="connsiteX66" fmla="*/ 585643 w 601217"/>
              <a:gd name="connsiteY66" fmla="*/ 104366 h 606722"/>
              <a:gd name="connsiteX67" fmla="*/ 601217 w 601217"/>
              <a:gd name="connsiteY67" fmla="*/ 119891 h 606722"/>
              <a:gd name="connsiteX68" fmla="*/ 585643 w 601217"/>
              <a:gd name="connsiteY68" fmla="*/ 135415 h 606722"/>
              <a:gd name="connsiteX69" fmla="*/ 188459 w 601217"/>
              <a:gd name="connsiteY69" fmla="*/ 135415 h 606722"/>
              <a:gd name="connsiteX70" fmla="*/ 172885 w 601217"/>
              <a:gd name="connsiteY70" fmla="*/ 119891 h 606722"/>
              <a:gd name="connsiteX71" fmla="*/ 188459 w 601217"/>
              <a:gd name="connsiteY71" fmla="*/ 104366 h 606722"/>
              <a:gd name="connsiteX72" fmla="*/ 188459 w 601217"/>
              <a:gd name="connsiteY72" fmla="*/ 34295 h 606722"/>
              <a:gd name="connsiteX73" fmla="*/ 585643 w 601217"/>
              <a:gd name="connsiteY73" fmla="*/ 34295 h 606722"/>
              <a:gd name="connsiteX74" fmla="*/ 601217 w 601217"/>
              <a:gd name="connsiteY74" fmla="*/ 49855 h 606722"/>
              <a:gd name="connsiteX75" fmla="*/ 585643 w 601217"/>
              <a:gd name="connsiteY75" fmla="*/ 65414 h 606722"/>
              <a:gd name="connsiteX76" fmla="*/ 188459 w 601217"/>
              <a:gd name="connsiteY76" fmla="*/ 65414 h 606722"/>
              <a:gd name="connsiteX77" fmla="*/ 172885 w 601217"/>
              <a:gd name="connsiteY77" fmla="*/ 49855 h 606722"/>
              <a:gd name="connsiteX78" fmla="*/ 188459 w 601217"/>
              <a:gd name="connsiteY78" fmla="*/ 34295 h 606722"/>
              <a:gd name="connsiteX79" fmla="*/ 51372 w 601217"/>
              <a:gd name="connsiteY79" fmla="*/ 0 h 606722"/>
              <a:gd name="connsiteX80" fmla="*/ 66967 w 601217"/>
              <a:gd name="connsiteY80" fmla="*/ 15550 h 606722"/>
              <a:gd name="connsiteX81" fmla="*/ 66967 w 601217"/>
              <a:gd name="connsiteY81" fmla="*/ 155501 h 606722"/>
              <a:gd name="connsiteX82" fmla="*/ 51372 w 601217"/>
              <a:gd name="connsiteY82" fmla="*/ 171051 h 606722"/>
              <a:gd name="connsiteX83" fmla="*/ 35777 w 601217"/>
              <a:gd name="connsiteY83" fmla="*/ 155501 h 606722"/>
              <a:gd name="connsiteX84" fmla="*/ 35777 w 601217"/>
              <a:gd name="connsiteY84" fmla="*/ 15550 h 606722"/>
              <a:gd name="connsiteX85" fmla="*/ 51372 w 601217"/>
              <a:gd name="connsiteY85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01217" h="606722">
                <a:moveTo>
                  <a:pt x="188459" y="539826"/>
                </a:moveTo>
                <a:lnTo>
                  <a:pt x="585643" y="539826"/>
                </a:lnTo>
                <a:cubicBezTo>
                  <a:pt x="594276" y="539826"/>
                  <a:pt x="601217" y="546761"/>
                  <a:pt x="601217" y="555385"/>
                </a:cubicBezTo>
                <a:cubicBezTo>
                  <a:pt x="601217" y="564010"/>
                  <a:pt x="594276" y="570945"/>
                  <a:pt x="585643" y="570945"/>
                </a:cubicBezTo>
                <a:lnTo>
                  <a:pt x="188459" y="570945"/>
                </a:lnTo>
                <a:cubicBezTo>
                  <a:pt x="179916" y="570945"/>
                  <a:pt x="172885" y="564010"/>
                  <a:pt x="172885" y="555385"/>
                </a:cubicBezTo>
                <a:cubicBezTo>
                  <a:pt x="172885" y="546761"/>
                  <a:pt x="179916" y="539826"/>
                  <a:pt x="188459" y="539826"/>
                </a:cubicBezTo>
                <a:close/>
                <a:moveTo>
                  <a:pt x="188459" y="462063"/>
                </a:moveTo>
                <a:lnTo>
                  <a:pt x="585643" y="462063"/>
                </a:lnTo>
                <a:cubicBezTo>
                  <a:pt x="594276" y="462063"/>
                  <a:pt x="601217" y="468998"/>
                  <a:pt x="601217" y="477623"/>
                </a:cubicBezTo>
                <a:cubicBezTo>
                  <a:pt x="601217" y="486247"/>
                  <a:pt x="594276" y="493182"/>
                  <a:pt x="585643" y="493182"/>
                </a:cubicBezTo>
                <a:lnTo>
                  <a:pt x="188459" y="493182"/>
                </a:lnTo>
                <a:cubicBezTo>
                  <a:pt x="179916" y="493182"/>
                  <a:pt x="172885" y="486247"/>
                  <a:pt x="172885" y="477623"/>
                </a:cubicBezTo>
                <a:cubicBezTo>
                  <a:pt x="172885" y="468998"/>
                  <a:pt x="179916" y="462063"/>
                  <a:pt x="188459" y="462063"/>
                </a:cubicBezTo>
                <a:close/>
                <a:moveTo>
                  <a:pt x="16281" y="435671"/>
                </a:moveTo>
                <a:lnTo>
                  <a:pt x="86416" y="435671"/>
                </a:lnTo>
                <a:cubicBezTo>
                  <a:pt x="95050" y="435671"/>
                  <a:pt x="101191" y="442513"/>
                  <a:pt x="101191" y="451043"/>
                </a:cubicBezTo>
                <a:lnTo>
                  <a:pt x="101191" y="590994"/>
                </a:lnTo>
                <a:cubicBezTo>
                  <a:pt x="101191" y="599613"/>
                  <a:pt x="95050" y="606722"/>
                  <a:pt x="86416" y="606722"/>
                </a:cubicBezTo>
                <a:lnTo>
                  <a:pt x="16281" y="606722"/>
                </a:lnTo>
                <a:cubicBezTo>
                  <a:pt x="7737" y="606722"/>
                  <a:pt x="706" y="599702"/>
                  <a:pt x="706" y="591172"/>
                </a:cubicBezTo>
                <a:cubicBezTo>
                  <a:pt x="706" y="582553"/>
                  <a:pt x="7737" y="575622"/>
                  <a:pt x="16281" y="575622"/>
                </a:cubicBezTo>
                <a:lnTo>
                  <a:pt x="70040" y="575622"/>
                </a:lnTo>
                <a:lnTo>
                  <a:pt x="70040" y="536702"/>
                </a:lnTo>
                <a:lnTo>
                  <a:pt x="16281" y="536702"/>
                </a:lnTo>
                <a:cubicBezTo>
                  <a:pt x="7737" y="536702"/>
                  <a:pt x="706" y="529771"/>
                  <a:pt x="706" y="521152"/>
                </a:cubicBezTo>
                <a:cubicBezTo>
                  <a:pt x="706" y="512533"/>
                  <a:pt x="7737" y="505602"/>
                  <a:pt x="16281" y="505602"/>
                </a:cubicBezTo>
                <a:lnTo>
                  <a:pt x="70040" y="505602"/>
                </a:lnTo>
                <a:lnTo>
                  <a:pt x="70040" y="466771"/>
                </a:lnTo>
                <a:lnTo>
                  <a:pt x="16281" y="466771"/>
                </a:lnTo>
                <a:cubicBezTo>
                  <a:pt x="7737" y="466771"/>
                  <a:pt x="706" y="459751"/>
                  <a:pt x="706" y="451221"/>
                </a:cubicBezTo>
                <a:cubicBezTo>
                  <a:pt x="706" y="442602"/>
                  <a:pt x="7737" y="435671"/>
                  <a:pt x="16281" y="435671"/>
                </a:cubicBezTo>
                <a:close/>
                <a:moveTo>
                  <a:pt x="188459" y="322061"/>
                </a:moveTo>
                <a:lnTo>
                  <a:pt x="585643" y="322061"/>
                </a:lnTo>
                <a:cubicBezTo>
                  <a:pt x="594276" y="322061"/>
                  <a:pt x="601217" y="328996"/>
                  <a:pt x="601217" y="337621"/>
                </a:cubicBezTo>
                <a:cubicBezTo>
                  <a:pt x="601217" y="346245"/>
                  <a:pt x="594276" y="353180"/>
                  <a:pt x="585643" y="353180"/>
                </a:cubicBezTo>
                <a:lnTo>
                  <a:pt x="188459" y="353180"/>
                </a:lnTo>
                <a:cubicBezTo>
                  <a:pt x="179916" y="353180"/>
                  <a:pt x="172885" y="346245"/>
                  <a:pt x="172885" y="337621"/>
                </a:cubicBezTo>
                <a:cubicBezTo>
                  <a:pt x="172885" y="328996"/>
                  <a:pt x="179916" y="322061"/>
                  <a:pt x="188459" y="322061"/>
                </a:cubicBezTo>
                <a:close/>
                <a:moveTo>
                  <a:pt x="188459" y="252130"/>
                </a:moveTo>
                <a:lnTo>
                  <a:pt x="585643" y="252130"/>
                </a:lnTo>
                <a:cubicBezTo>
                  <a:pt x="594276" y="252130"/>
                  <a:pt x="601217" y="259065"/>
                  <a:pt x="601217" y="267689"/>
                </a:cubicBezTo>
                <a:cubicBezTo>
                  <a:pt x="601217" y="276225"/>
                  <a:pt x="594276" y="283249"/>
                  <a:pt x="585643" y="283249"/>
                </a:cubicBezTo>
                <a:lnTo>
                  <a:pt x="188459" y="283249"/>
                </a:lnTo>
                <a:cubicBezTo>
                  <a:pt x="179916" y="283249"/>
                  <a:pt x="172885" y="276225"/>
                  <a:pt x="172885" y="267689"/>
                </a:cubicBezTo>
                <a:cubicBezTo>
                  <a:pt x="172885" y="259065"/>
                  <a:pt x="179916" y="252130"/>
                  <a:pt x="188459" y="252130"/>
                </a:cubicBezTo>
                <a:close/>
                <a:moveTo>
                  <a:pt x="16294" y="217906"/>
                </a:moveTo>
                <a:lnTo>
                  <a:pt x="86456" y="217906"/>
                </a:lnTo>
                <a:cubicBezTo>
                  <a:pt x="95093" y="217906"/>
                  <a:pt x="101236" y="224662"/>
                  <a:pt x="101236" y="233285"/>
                </a:cubicBezTo>
                <a:lnTo>
                  <a:pt x="101236" y="303333"/>
                </a:lnTo>
                <a:cubicBezTo>
                  <a:pt x="101236" y="311867"/>
                  <a:pt x="95093" y="318979"/>
                  <a:pt x="86456" y="318979"/>
                </a:cubicBezTo>
                <a:lnTo>
                  <a:pt x="31163" y="318979"/>
                </a:lnTo>
                <a:lnTo>
                  <a:pt x="31163" y="357914"/>
                </a:lnTo>
                <a:lnTo>
                  <a:pt x="86456" y="357914"/>
                </a:lnTo>
                <a:cubicBezTo>
                  <a:pt x="95093" y="357914"/>
                  <a:pt x="102038" y="364848"/>
                  <a:pt x="102038" y="373471"/>
                </a:cubicBezTo>
                <a:cubicBezTo>
                  <a:pt x="102038" y="382004"/>
                  <a:pt x="95093" y="389027"/>
                  <a:pt x="86456" y="389027"/>
                </a:cubicBezTo>
                <a:lnTo>
                  <a:pt x="16294" y="389027"/>
                </a:lnTo>
                <a:cubicBezTo>
                  <a:pt x="7746" y="389027"/>
                  <a:pt x="0" y="381915"/>
                  <a:pt x="0" y="373293"/>
                </a:cubicBezTo>
                <a:lnTo>
                  <a:pt x="0" y="303333"/>
                </a:lnTo>
                <a:cubicBezTo>
                  <a:pt x="0" y="294710"/>
                  <a:pt x="7746" y="287866"/>
                  <a:pt x="16294" y="287866"/>
                </a:cubicBezTo>
                <a:lnTo>
                  <a:pt x="70073" y="287866"/>
                </a:lnTo>
                <a:lnTo>
                  <a:pt x="70073" y="249019"/>
                </a:lnTo>
                <a:lnTo>
                  <a:pt x="16294" y="249019"/>
                </a:lnTo>
                <a:cubicBezTo>
                  <a:pt x="7746" y="249019"/>
                  <a:pt x="712" y="241996"/>
                  <a:pt x="712" y="233462"/>
                </a:cubicBezTo>
                <a:cubicBezTo>
                  <a:pt x="712" y="224840"/>
                  <a:pt x="7746" y="217906"/>
                  <a:pt x="16294" y="217906"/>
                </a:cubicBezTo>
                <a:close/>
                <a:moveTo>
                  <a:pt x="188459" y="104366"/>
                </a:moveTo>
                <a:lnTo>
                  <a:pt x="585643" y="104366"/>
                </a:lnTo>
                <a:cubicBezTo>
                  <a:pt x="594276" y="104366"/>
                  <a:pt x="601217" y="111285"/>
                  <a:pt x="601217" y="119891"/>
                </a:cubicBezTo>
                <a:cubicBezTo>
                  <a:pt x="601217" y="128496"/>
                  <a:pt x="594276" y="135415"/>
                  <a:pt x="585643" y="135415"/>
                </a:cubicBezTo>
                <a:lnTo>
                  <a:pt x="188459" y="135415"/>
                </a:lnTo>
                <a:cubicBezTo>
                  <a:pt x="179916" y="135415"/>
                  <a:pt x="172885" y="128496"/>
                  <a:pt x="172885" y="119891"/>
                </a:cubicBezTo>
                <a:cubicBezTo>
                  <a:pt x="172885" y="111285"/>
                  <a:pt x="179916" y="104366"/>
                  <a:pt x="188459" y="104366"/>
                </a:cubicBezTo>
                <a:close/>
                <a:moveTo>
                  <a:pt x="188459" y="34295"/>
                </a:moveTo>
                <a:lnTo>
                  <a:pt x="585643" y="34295"/>
                </a:lnTo>
                <a:cubicBezTo>
                  <a:pt x="594276" y="34295"/>
                  <a:pt x="601217" y="41319"/>
                  <a:pt x="601217" y="49855"/>
                </a:cubicBezTo>
                <a:cubicBezTo>
                  <a:pt x="601217" y="58479"/>
                  <a:pt x="594276" y="65414"/>
                  <a:pt x="585643" y="65414"/>
                </a:cubicBezTo>
                <a:lnTo>
                  <a:pt x="188459" y="65414"/>
                </a:lnTo>
                <a:cubicBezTo>
                  <a:pt x="179916" y="65414"/>
                  <a:pt x="172885" y="58479"/>
                  <a:pt x="172885" y="49855"/>
                </a:cubicBezTo>
                <a:cubicBezTo>
                  <a:pt x="172885" y="41319"/>
                  <a:pt x="179916" y="34295"/>
                  <a:pt x="188459" y="34295"/>
                </a:cubicBezTo>
                <a:close/>
                <a:moveTo>
                  <a:pt x="51372" y="0"/>
                </a:moveTo>
                <a:cubicBezTo>
                  <a:pt x="60016" y="0"/>
                  <a:pt x="66967" y="6931"/>
                  <a:pt x="66967" y="15550"/>
                </a:cubicBezTo>
                <a:lnTo>
                  <a:pt x="66967" y="155501"/>
                </a:lnTo>
                <a:cubicBezTo>
                  <a:pt x="66967" y="164120"/>
                  <a:pt x="60016" y="171051"/>
                  <a:pt x="51372" y="171051"/>
                </a:cubicBezTo>
                <a:cubicBezTo>
                  <a:pt x="42817" y="171051"/>
                  <a:pt x="35777" y="164120"/>
                  <a:pt x="35777" y="155501"/>
                </a:cubicBezTo>
                <a:lnTo>
                  <a:pt x="35777" y="15550"/>
                </a:lnTo>
                <a:cubicBezTo>
                  <a:pt x="35777" y="6931"/>
                  <a:pt x="42817" y="0"/>
                  <a:pt x="513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/>
      <p:bldP spid="55" grpId="0"/>
      <p:bldP spid="56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总结计划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SUMMARY PLAN</a:t>
            </a:r>
            <a:endParaRPr lang="en-US" altLang="zh-CN" sz="110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92812" y="1673876"/>
            <a:ext cx="4823140" cy="4182856"/>
            <a:chOff x="6692812" y="1673876"/>
            <a:chExt cx="4823140" cy="4182856"/>
          </a:xfrm>
        </p:grpSpPr>
        <p:sp>
          <p:nvSpPr>
            <p:cNvPr id="31" name="任意多边形 57"/>
            <p:cNvSpPr/>
            <p:nvPr/>
          </p:nvSpPr>
          <p:spPr>
            <a:xfrm>
              <a:off x="6692812" y="1673876"/>
              <a:ext cx="4813300" cy="4182856"/>
            </a:xfrm>
            <a:custGeom>
              <a:avLst/>
              <a:gdLst>
                <a:gd name="connsiteX0" fmla="*/ 149495 w 4813300"/>
                <a:gd name="connsiteY0" fmla="*/ 0 h 4182856"/>
                <a:gd name="connsiteX1" fmla="*/ 4663805 w 4813300"/>
                <a:gd name="connsiteY1" fmla="*/ 0 h 4182856"/>
                <a:gd name="connsiteX2" fmla="*/ 4813300 w 4813300"/>
                <a:gd name="connsiteY2" fmla="*/ 149495 h 4182856"/>
                <a:gd name="connsiteX3" fmla="*/ 4813300 w 4813300"/>
                <a:gd name="connsiteY3" fmla="*/ 3904179 h 4182856"/>
                <a:gd name="connsiteX4" fmla="*/ 4770885 w 4813300"/>
                <a:gd name="connsiteY4" fmla="*/ 3925288 h 4182856"/>
                <a:gd name="connsiteX5" fmla="*/ 4546500 w 4813300"/>
                <a:gd name="connsiteY5" fmla="*/ 3952811 h 4182856"/>
                <a:gd name="connsiteX6" fmla="*/ 4498546 w 4813300"/>
                <a:gd name="connsiteY6" fmla="*/ 4146181 h 4182856"/>
                <a:gd name="connsiteX7" fmla="*/ 4471033 w 4813300"/>
                <a:gd name="connsiteY7" fmla="*/ 4182856 h 4182856"/>
                <a:gd name="connsiteX8" fmla="*/ 149495 w 4813300"/>
                <a:gd name="connsiteY8" fmla="*/ 4182856 h 4182856"/>
                <a:gd name="connsiteX9" fmla="*/ 0 w 4813300"/>
                <a:gd name="connsiteY9" fmla="*/ 4033361 h 4182856"/>
                <a:gd name="connsiteX10" fmla="*/ 0 w 4813300"/>
                <a:gd name="connsiteY10" fmla="*/ 149495 h 4182856"/>
                <a:gd name="connsiteX11" fmla="*/ 149495 w 4813300"/>
                <a:gd name="connsiteY11" fmla="*/ 0 h 418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3300" h="4182856">
                  <a:moveTo>
                    <a:pt x="149495" y="0"/>
                  </a:moveTo>
                  <a:lnTo>
                    <a:pt x="4663805" y="0"/>
                  </a:lnTo>
                  <a:cubicBezTo>
                    <a:pt x="4746369" y="0"/>
                    <a:pt x="4813300" y="66931"/>
                    <a:pt x="4813300" y="149495"/>
                  </a:cubicBezTo>
                  <a:lnTo>
                    <a:pt x="4813300" y="3904179"/>
                  </a:lnTo>
                  <a:lnTo>
                    <a:pt x="4770885" y="3925288"/>
                  </a:lnTo>
                  <a:cubicBezTo>
                    <a:pt x="4710015" y="3945816"/>
                    <a:pt x="4624824" y="3951904"/>
                    <a:pt x="4546500" y="3952811"/>
                  </a:cubicBezTo>
                  <a:cubicBezTo>
                    <a:pt x="4545789" y="4037215"/>
                    <a:pt x="4529272" y="4096422"/>
                    <a:pt x="4498546" y="4146181"/>
                  </a:cubicBezTo>
                  <a:lnTo>
                    <a:pt x="4471033" y="4182856"/>
                  </a:lnTo>
                  <a:lnTo>
                    <a:pt x="149495" y="4182856"/>
                  </a:lnTo>
                  <a:cubicBezTo>
                    <a:pt x="66931" y="4182856"/>
                    <a:pt x="0" y="4115925"/>
                    <a:pt x="0" y="4033361"/>
                  </a:cubicBezTo>
                  <a:lnTo>
                    <a:pt x="0" y="149495"/>
                  </a:lnTo>
                  <a:cubicBezTo>
                    <a:pt x="0" y="66931"/>
                    <a:pt x="66931" y="0"/>
                    <a:pt x="1494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73100" dist="190500" dir="5400000" sx="96000" sy="96000" algn="t" rotWithShape="0">
                <a:schemeClr val="accent1">
                  <a:lumMod val="50000"/>
                  <a:alpha val="2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2" name="任意多边形 58"/>
            <p:cNvSpPr/>
            <p:nvPr/>
          </p:nvSpPr>
          <p:spPr>
            <a:xfrm rot="16200000">
              <a:off x="11198076" y="5537699"/>
              <a:ext cx="283776" cy="351976"/>
            </a:xfrm>
            <a:custGeom>
              <a:avLst/>
              <a:gdLst>
                <a:gd name="connsiteX0" fmla="*/ 283776 w 283776"/>
                <a:gd name="connsiteY0" fmla="*/ 351976 h 351976"/>
                <a:gd name="connsiteX1" fmla="*/ 208658 w 283776"/>
                <a:gd name="connsiteY1" fmla="*/ 351976 h 351976"/>
                <a:gd name="connsiteX2" fmla="*/ 169622 w 283776"/>
                <a:gd name="connsiteY2" fmla="*/ 338140 h 351976"/>
                <a:gd name="connsiteX3" fmla="*/ 12179 w 283776"/>
                <a:gd name="connsiteY3" fmla="*/ 158356 h 351976"/>
                <a:gd name="connsiteX4" fmla="*/ 0 w 283776"/>
                <a:gd name="connsiteY4" fmla="*/ 113552 h 351976"/>
                <a:gd name="connsiteX5" fmla="*/ 0 w 283776"/>
                <a:gd name="connsiteY5" fmla="*/ 0 h 351976"/>
                <a:gd name="connsiteX6" fmla="*/ 36675 w 283776"/>
                <a:gd name="connsiteY6" fmla="*/ 27513 h 351976"/>
                <a:gd name="connsiteX7" fmla="*/ 230045 w 283776"/>
                <a:gd name="connsiteY7" fmla="*/ 75467 h 351976"/>
                <a:gd name="connsiteX8" fmla="*/ 283252 w 283776"/>
                <a:gd name="connsiteY8" fmla="*/ 351459 h 351976"/>
                <a:gd name="connsiteX9" fmla="*/ 283776 w 283776"/>
                <a:gd name="connsiteY9" fmla="*/ 351976 h 3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3776" h="351976">
                  <a:moveTo>
                    <a:pt x="283776" y="351976"/>
                  </a:moveTo>
                  <a:lnTo>
                    <a:pt x="208658" y="351976"/>
                  </a:lnTo>
                  <a:lnTo>
                    <a:pt x="169622" y="338140"/>
                  </a:lnTo>
                  <a:cubicBezTo>
                    <a:pt x="98833" y="303949"/>
                    <a:pt x="42122" y="239191"/>
                    <a:pt x="12179" y="158356"/>
                  </a:cubicBezTo>
                  <a:lnTo>
                    <a:pt x="0" y="113552"/>
                  </a:lnTo>
                  <a:lnTo>
                    <a:pt x="0" y="0"/>
                  </a:lnTo>
                  <a:lnTo>
                    <a:pt x="36675" y="27513"/>
                  </a:lnTo>
                  <a:cubicBezTo>
                    <a:pt x="86434" y="58239"/>
                    <a:pt x="145641" y="74756"/>
                    <a:pt x="230045" y="75467"/>
                  </a:cubicBezTo>
                  <a:cubicBezTo>
                    <a:pt x="231254" y="179899"/>
                    <a:pt x="241674" y="296539"/>
                    <a:pt x="283252" y="351459"/>
                  </a:cubicBezTo>
                  <a:lnTo>
                    <a:pt x="283776" y="3519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8000"/>
                    <a:lumOff val="12000"/>
                  </a:schemeClr>
                </a:gs>
                <a:gs pos="92000">
                  <a:schemeClr val="accent1"/>
                </a:gs>
                <a:gs pos="100000">
                  <a:schemeClr val="accent2"/>
                </a:gs>
              </a:gsLst>
              <a:lin ang="81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schemeClr val="accent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05537" y="1364913"/>
            <a:ext cx="4447034" cy="4431339"/>
            <a:chOff x="705537" y="1364913"/>
            <a:chExt cx="4447034" cy="4431339"/>
          </a:xfrm>
        </p:grpSpPr>
        <p:sp>
          <p:nvSpPr>
            <p:cNvPr id="33" name="Freeform 2"/>
            <p:cNvSpPr/>
            <p:nvPr/>
          </p:nvSpPr>
          <p:spPr bwMode="auto">
            <a:xfrm>
              <a:off x="2905713" y="1562337"/>
              <a:ext cx="1599389" cy="1404539"/>
            </a:xfrm>
            <a:custGeom>
              <a:avLst/>
              <a:gdLst>
                <a:gd name="T0" fmla="*/ 503 w 644"/>
                <a:gd name="T1" fmla="*/ 292 h 566"/>
                <a:gd name="T2" fmla="*/ 464 w 644"/>
                <a:gd name="T3" fmla="*/ 219 h 566"/>
                <a:gd name="T4" fmla="*/ 389 w 644"/>
                <a:gd name="T5" fmla="*/ 79 h 566"/>
                <a:gd name="T6" fmla="*/ 366 w 644"/>
                <a:gd name="T7" fmla="*/ 47 h 566"/>
                <a:gd name="T8" fmla="*/ 221 w 644"/>
                <a:gd name="T9" fmla="*/ 10 h 566"/>
                <a:gd name="T10" fmla="*/ 20 w 644"/>
                <a:gd name="T11" fmla="*/ 207 h 566"/>
                <a:gd name="T12" fmla="*/ 2 w 644"/>
                <a:gd name="T13" fmla="*/ 239 h 566"/>
                <a:gd name="T14" fmla="*/ 140 w 644"/>
                <a:gd name="T15" fmla="*/ 496 h 566"/>
                <a:gd name="T16" fmla="*/ 21 w 644"/>
                <a:gd name="T17" fmla="*/ 563 h 566"/>
                <a:gd name="T18" fmla="*/ 443 w 644"/>
                <a:gd name="T19" fmla="*/ 566 h 566"/>
                <a:gd name="T20" fmla="*/ 644 w 644"/>
                <a:gd name="T21" fmla="*/ 213 h 566"/>
                <a:gd name="T22" fmla="*/ 503 w 644"/>
                <a:gd name="T23" fmla="*/ 292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44" h="566">
                  <a:moveTo>
                    <a:pt x="503" y="292"/>
                  </a:moveTo>
                  <a:cubicBezTo>
                    <a:pt x="490" y="268"/>
                    <a:pt x="477" y="243"/>
                    <a:pt x="464" y="219"/>
                  </a:cubicBezTo>
                  <a:cubicBezTo>
                    <a:pt x="439" y="173"/>
                    <a:pt x="413" y="126"/>
                    <a:pt x="389" y="79"/>
                  </a:cubicBezTo>
                  <a:cubicBezTo>
                    <a:pt x="383" y="66"/>
                    <a:pt x="375" y="56"/>
                    <a:pt x="366" y="47"/>
                  </a:cubicBezTo>
                  <a:cubicBezTo>
                    <a:pt x="330" y="8"/>
                    <a:pt x="277" y="0"/>
                    <a:pt x="221" y="10"/>
                  </a:cubicBezTo>
                  <a:cubicBezTo>
                    <a:pt x="111" y="29"/>
                    <a:pt x="69" y="120"/>
                    <a:pt x="20" y="207"/>
                  </a:cubicBezTo>
                  <a:cubicBezTo>
                    <a:pt x="19" y="210"/>
                    <a:pt x="0" y="236"/>
                    <a:pt x="2" y="239"/>
                  </a:cubicBezTo>
                  <a:cubicBezTo>
                    <a:pt x="2" y="239"/>
                    <a:pt x="140" y="496"/>
                    <a:pt x="140" y="496"/>
                  </a:cubicBezTo>
                  <a:cubicBezTo>
                    <a:pt x="21" y="563"/>
                    <a:pt x="21" y="563"/>
                    <a:pt x="21" y="563"/>
                  </a:cubicBezTo>
                  <a:cubicBezTo>
                    <a:pt x="443" y="566"/>
                    <a:pt x="443" y="566"/>
                    <a:pt x="443" y="566"/>
                  </a:cubicBezTo>
                  <a:cubicBezTo>
                    <a:pt x="644" y="213"/>
                    <a:pt x="644" y="213"/>
                    <a:pt x="644" y="213"/>
                  </a:cubicBezTo>
                  <a:lnTo>
                    <a:pt x="503" y="292"/>
                  </a:lnTo>
                  <a:close/>
                </a:path>
              </a:pathLst>
            </a:cu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Freeform 3"/>
            <p:cNvSpPr/>
            <p:nvPr/>
          </p:nvSpPr>
          <p:spPr bwMode="auto">
            <a:xfrm>
              <a:off x="1387510" y="1499416"/>
              <a:ext cx="2005326" cy="1528351"/>
            </a:xfrm>
            <a:custGeom>
              <a:avLst/>
              <a:gdLst>
                <a:gd name="T0" fmla="*/ 667 w 808"/>
                <a:gd name="T1" fmla="*/ 109 h 616"/>
                <a:gd name="T2" fmla="*/ 688 w 808"/>
                <a:gd name="T3" fmla="*/ 83 h 616"/>
                <a:gd name="T4" fmla="*/ 808 w 808"/>
                <a:gd name="T5" fmla="*/ 9 h 616"/>
                <a:gd name="T6" fmla="*/ 752 w 808"/>
                <a:gd name="T7" fmla="*/ 7 h 616"/>
                <a:gd name="T8" fmla="*/ 395 w 808"/>
                <a:gd name="T9" fmla="*/ 2 h 616"/>
                <a:gd name="T10" fmla="*/ 165 w 808"/>
                <a:gd name="T11" fmla="*/ 108 h 616"/>
                <a:gd name="T12" fmla="*/ 0 w 808"/>
                <a:gd name="T13" fmla="*/ 408 h 616"/>
                <a:gd name="T14" fmla="*/ 379 w 808"/>
                <a:gd name="T15" fmla="*/ 616 h 616"/>
                <a:gd name="T16" fmla="*/ 463 w 808"/>
                <a:gd name="T17" fmla="*/ 468 h 616"/>
                <a:gd name="T18" fmla="*/ 608 w 808"/>
                <a:gd name="T19" fmla="*/ 211 h 616"/>
                <a:gd name="T20" fmla="*/ 667 w 808"/>
                <a:gd name="T21" fmla="*/ 10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8" h="616">
                  <a:moveTo>
                    <a:pt x="667" y="109"/>
                  </a:moveTo>
                  <a:cubicBezTo>
                    <a:pt x="673" y="100"/>
                    <a:pt x="680" y="91"/>
                    <a:pt x="688" y="83"/>
                  </a:cubicBezTo>
                  <a:cubicBezTo>
                    <a:pt x="715" y="55"/>
                    <a:pt x="767" y="9"/>
                    <a:pt x="808" y="9"/>
                  </a:cubicBezTo>
                  <a:cubicBezTo>
                    <a:pt x="777" y="9"/>
                    <a:pt x="752" y="7"/>
                    <a:pt x="752" y="7"/>
                  </a:cubicBezTo>
                  <a:cubicBezTo>
                    <a:pt x="752" y="7"/>
                    <a:pt x="534" y="5"/>
                    <a:pt x="395" y="2"/>
                  </a:cubicBezTo>
                  <a:cubicBezTo>
                    <a:pt x="286" y="0"/>
                    <a:pt x="206" y="49"/>
                    <a:pt x="165" y="108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379" y="616"/>
                    <a:pt x="379" y="616"/>
                    <a:pt x="379" y="616"/>
                  </a:cubicBezTo>
                  <a:cubicBezTo>
                    <a:pt x="407" y="566"/>
                    <a:pt x="435" y="517"/>
                    <a:pt x="463" y="468"/>
                  </a:cubicBezTo>
                  <a:cubicBezTo>
                    <a:pt x="511" y="383"/>
                    <a:pt x="560" y="297"/>
                    <a:pt x="608" y="211"/>
                  </a:cubicBezTo>
                  <a:cubicBezTo>
                    <a:pt x="628" y="177"/>
                    <a:pt x="644" y="141"/>
                    <a:pt x="667" y="10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en-US" sz="2400"/>
            </a:p>
          </p:txBody>
        </p:sp>
        <p:sp>
          <p:nvSpPr>
            <p:cNvPr id="35" name="Freeform 4"/>
            <p:cNvSpPr/>
            <p:nvPr/>
          </p:nvSpPr>
          <p:spPr bwMode="auto">
            <a:xfrm>
              <a:off x="2944277" y="4026370"/>
              <a:ext cx="1560826" cy="1769882"/>
            </a:xfrm>
            <a:custGeom>
              <a:avLst/>
              <a:gdLst>
                <a:gd name="T0" fmla="*/ 210 w 629"/>
                <a:gd name="T1" fmla="*/ 552 h 714"/>
                <a:gd name="T2" fmla="*/ 292 w 629"/>
                <a:gd name="T3" fmla="*/ 554 h 714"/>
                <a:gd name="T4" fmla="*/ 451 w 629"/>
                <a:gd name="T5" fmla="*/ 557 h 714"/>
                <a:gd name="T6" fmla="*/ 491 w 629"/>
                <a:gd name="T7" fmla="*/ 552 h 714"/>
                <a:gd name="T8" fmla="*/ 593 w 629"/>
                <a:gd name="T9" fmla="*/ 444 h 714"/>
                <a:gd name="T10" fmla="*/ 519 w 629"/>
                <a:gd name="T11" fmla="*/ 172 h 714"/>
                <a:gd name="T12" fmla="*/ 500 w 629"/>
                <a:gd name="T13" fmla="*/ 140 h 714"/>
                <a:gd name="T14" fmla="*/ 208 w 629"/>
                <a:gd name="T15" fmla="*/ 136 h 714"/>
                <a:gd name="T16" fmla="*/ 208 w 629"/>
                <a:gd name="T17" fmla="*/ 0 h 714"/>
                <a:gd name="T18" fmla="*/ 0 w 629"/>
                <a:gd name="T19" fmla="*/ 366 h 714"/>
                <a:gd name="T20" fmla="*/ 210 w 629"/>
                <a:gd name="T21" fmla="*/ 714 h 714"/>
                <a:gd name="T22" fmla="*/ 210 w 629"/>
                <a:gd name="T23" fmla="*/ 552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9" h="714">
                  <a:moveTo>
                    <a:pt x="210" y="552"/>
                  </a:moveTo>
                  <a:cubicBezTo>
                    <a:pt x="237" y="553"/>
                    <a:pt x="265" y="553"/>
                    <a:pt x="292" y="554"/>
                  </a:cubicBezTo>
                  <a:cubicBezTo>
                    <a:pt x="345" y="554"/>
                    <a:pt x="398" y="555"/>
                    <a:pt x="451" y="557"/>
                  </a:cubicBezTo>
                  <a:cubicBezTo>
                    <a:pt x="465" y="557"/>
                    <a:pt x="478" y="556"/>
                    <a:pt x="491" y="552"/>
                  </a:cubicBezTo>
                  <a:cubicBezTo>
                    <a:pt x="541" y="539"/>
                    <a:pt x="575" y="497"/>
                    <a:pt x="593" y="444"/>
                  </a:cubicBezTo>
                  <a:cubicBezTo>
                    <a:pt x="629" y="340"/>
                    <a:pt x="570" y="257"/>
                    <a:pt x="519" y="172"/>
                  </a:cubicBezTo>
                  <a:cubicBezTo>
                    <a:pt x="513" y="162"/>
                    <a:pt x="506" y="151"/>
                    <a:pt x="500" y="140"/>
                  </a:cubicBezTo>
                  <a:cubicBezTo>
                    <a:pt x="208" y="136"/>
                    <a:pt x="208" y="136"/>
                    <a:pt x="208" y="136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0" y="366"/>
                    <a:pt x="0" y="366"/>
                    <a:pt x="0" y="366"/>
                  </a:cubicBezTo>
                  <a:cubicBezTo>
                    <a:pt x="210" y="714"/>
                    <a:pt x="210" y="714"/>
                    <a:pt x="210" y="714"/>
                  </a:cubicBezTo>
                  <a:lnTo>
                    <a:pt x="210" y="552"/>
                  </a:lnTo>
                  <a:close/>
                </a:path>
              </a:pathLst>
            </a:cu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Freeform 5"/>
            <p:cNvSpPr/>
            <p:nvPr/>
          </p:nvSpPr>
          <p:spPr bwMode="auto">
            <a:xfrm>
              <a:off x="3705407" y="2869450"/>
              <a:ext cx="1447164" cy="2234679"/>
            </a:xfrm>
            <a:custGeom>
              <a:avLst/>
              <a:gdLst>
                <a:gd name="T0" fmla="*/ 302 w 583"/>
                <a:gd name="T1" fmla="*/ 729 h 901"/>
                <a:gd name="T2" fmla="*/ 318 w 583"/>
                <a:gd name="T3" fmla="*/ 770 h 901"/>
                <a:gd name="T4" fmla="*/ 321 w 583"/>
                <a:gd name="T5" fmla="*/ 901 h 901"/>
                <a:gd name="T6" fmla="*/ 350 w 583"/>
                <a:gd name="T7" fmla="*/ 852 h 901"/>
                <a:gd name="T8" fmla="*/ 528 w 583"/>
                <a:gd name="T9" fmla="*/ 542 h 901"/>
                <a:gd name="T10" fmla="*/ 548 w 583"/>
                <a:gd name="T11" fmla="*/ 290 h 901"/>
                <a:gd name="T12" fmla="*/ 366 w 583"/>
                <a:gd name="T13" fmla="*/ 0 h 901"/>
                <a:gd name="T14" fmla="*/ 0 w 583"/>
                <a:gd name="T15" fmla="*/ 230 h 901"/>
                <a:gd name="T16" fmla="*/ 95 w 583"/>
                <a:gd name="T17" fmla="*/ 387 h 901"/>
                <a:gd name="T18" fmla="*/ 254 w 583"/>
                <a:gd name="T19" fmla="*/ 647 h 901"/>
                <a:gd name="T20" fmla="*/ 302 w 583"/>
                <a:gd name="T21" fmla="*/ 729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3" h="901">
                  <a:moveTo>
                    <a:pt x="302" y="729"/>
                  </a:moveTo>
                  <a:cubicBezTo>
                    <a:pt x="308" y="742"/>
                    <a:pt x="314" y="756"/>
                    <a:pt x="318" y="770"/>
                  </a:cubicBezTo>
                  <a:cubicBezTo>
                    <a:pt x="327" y="804"/>
                    <a:pt x="339" y="868"/>
                    <a:pt x="321" y="901"/>
                  </a:cubicBezTo>
                  <a:cubicBezTo>
                    <a:pt x="337" y="873"/>
                    <a:pt x="350" y="852"/>
                    <a:pt x="350" y="852"/>
                  </a:cubicBezTo>
                  <a:cubicBezTo>
                    <a:pt x="350" y="852"/>
                    <a:pt x="458" y="663"/>
                    <a:pt x="528" y="542"/>
                  </a:cubicBezTo>
                  <a:cubicBezTo>
                    <a:pt x="583" y="449"/>
                    <a:pt x="580" y="355"/>
                    <a:pt x="548" y="29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32" y="282"/>
                    <a:pt x="64" y="334"/>
                    <a:pt x="95" y="387"/>
                  </a:cubicBezTo>
                  <a:cubicBezTo>
                    <a:pt x="148" y="474"/>
                    <a:pt x="201" y="561"/>
                    <a:pt x="254" y="647"/>
                  </a:cubicBezTo>
                  <a:cubicBezTo>
                    <a:pt x="271" y="674"/>
                    <a:pt x="288" y="700"/>
                    <a:pt x="302" y="72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en-US" sz="2400"/>
            </a:p>
          </p:txBody>
        </p:sp>
        <p:sp>
          <p:nvSpPr>
            <p:cNvPr id="37" name="Freeform 6"/>
            <p:cNvSpPr/>
            <p:nvPr/>
          </p:nvSpPr>
          <p:spPr bwMode="auto">
            <a:xfrm>
              <a:off x="705537" y="2938461"/>
              <a:ext cx="1575033" cy="1378153"/>
            </a:xfrm>
            <a:custGeom>
              <a:avLst/>
              <a:gdLst>
                <a:gd name="T0" fmla="*/ 164 w 635"/>
                <a:gd name="T1" fmla="*/ 85 h 555"/>
                <a:gd name="T2" fmla="*/ 119 w 635"/>
                <a:gd name="T3" fmla="*/ 154 h 555"/>
                <a:gd name="T4" fmla="*/ 33 w 635"/>
                <a:gd name="T5" fmla="*/ 288 h 555"/>
                <a:gd name="T6" fmla="*/ 16 w 635"/>
                <a:gd name="T7" fmla="*/ 324 h 555"/>
                <a:gd name="T8" fmla="*/ 55 w 635"/>
                <a:gd name="T9" fmla="*/ 468 h 555"/>
                <a:gd name="T10" fmla="*/ 169 w 635"/>
                <a:gd name="T11" fmla="*/ 540 h 555"/>
                <a:gd name="T12" fmla="*/ 361 w 635"/>
                <a:gd name="T13" fmla="*/ 550 h 555"/>
                <a:gd name="T14" fmla="*/ 519 w 635"/>
                <a:gd name="T15" fmla="*/ 302 h 555"/>
                <a:gd name="T16" fmla="*/ 635 w 635"/>
                <a:gd name="T17" fmla="*/ 373 h 555"/>
                <a:gd name="T18" fmla="*/ 432 w 635"/>
                <a:gd name="T19" fmla="*/ 4 h 555"/>
                <a:gd name="T20" fmla="*/ 26 w 635"/>
                <a:gd name="T21" fmla="*/ 0 h 555"/>
                <a:gd name="T22" fmla="*/ 164 w 635"/>
                <a:gd name="T23" fmla="*/ 8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5" h="555">
                  <a:moveTo>
                    <a:pt x="164" y="85"/>
                  </a:moveTo>
                  <a:cubicBezTo>
                    <a:pt x="149" y="108"/>
                    <a:pt x="134" y="131"/>
                    <a:pt x="119" y="154"/>
                  </a:cubicBezTo>
                  <a:cubicBezTo>
                    <a:pt x="91" y="199"/>
                    <a:pt x="63" y="244"/>
                    <a:pt x="33" y="288"/>
                  </a:cubicBezTo>
                  <a:cubicBezTo>
                    <a:pt x="25" y="300"/>
                    <a:pt x="20" y="312"/>
                    <a:pt x="16" y="324"/>
                  </a:cubicBezTo>
                  <a:cubicBezTo>
                    <a:pt x="0" y="374"/>
                    <a:pt x="19" y="424"/>
                    <a:pt x="55" y="468"/>
                  </a:cubicBezTo>
                  <a:cubicBezTo>
                    <a:pt x="84" y="504"/>
                    <a:pt x="124" y="528"/>
                    <a:pt x="169" y="540"/>
                  </a:cubicBezTo>
                  <a:cubicBezTo>
                    <a:pt x="223" y="555"/>
                    <a:pt x="355" y="550"/>
                    <a:pt x="361" y="550"/>
                  </a:cubicBezTo>
                  <a:cubicBezTo>
                    <a:pt x="519" y="302"/>
                    <a:pt x="519" y="302"/>
                    <a:pt x="519" y="302"/>
                  </a:cubicBezTo>
                  <a:cubicBezTo>
                    <a:pt x="635" y="373"/>
                    <a:pt x="635" y="373"/>
                    <a:pt x="635" y="373"/>
                  </a:cubicBezTo>
                  <a:cubicBezTo>
                    <a:pt x="432" y="4"/>
                    <a:pt x="432" y="4"/>
                    <a:pt x="432" y="4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164" y="85"/>
                  </a:lnTo>
                  <a:close/>
                </a:path>
              </a:pathLst>
            </a:cu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7"/>
            <p:cNvSpPr/>
            <p:nvPr/>
          </p:nvSpPr>
          <p:spPr bwMode="auto">
            <a:xfrm>
              <a:off x="815140" y="4186715"/>
              <a:ext cx="1842951" cy="1272611"/>
            </a:xfrm>
            <a:custGeom>
              <a:avLst/>
              <a:gdLst>
                <a:gd name="T0" fmla="*/ 0 w 743"/>
                <a:gd name="T1" fmla="*/ 0 h 513"/>
                <a:gd name="T2" fmla="*/ 26 w 743"/>
                <a:gd name="T3" fmla="*/ 49 h 513"/>
                <a:gd name="T4" fmla="*/ 196 w 743"/>
                <a:gd name="T5" fmla="*/ 364 h 513"/>
                <a:gd name="T6" fmla="*/ 400 w 743"/>
                <a:gd name="T7" fmla="*/ 513 h 513"/>
                <a:gd name="T8" fmla="*/ 743 w 743"/>
                <a:gd name="T9" fmla="*/ 511 h 513"/>
                <a:gd name="T10" fmla="*/ 739 w 743"/>
                <a:gd name="T11" fmla="*/ 78 h 513"/>
                <a:gd name="T12" fmla="*/ 689 w 743"/>
                <a:gd name="T13" fmla="*/ 78 h 513"/>
                <a:gd name="T14" fmla="*/ 565 w 743"/>
                <a:gd name="T15" fmla="*/ 78 h 513"/>
                <a:gd name="T16" fmla="*/ 412 w 743"/>
                <a:gd name="T17" fmla="*/ 77 h 513"/>
                <a:gd name="T18" fmla="*/ 268 w 743"/>
                <a:gd name="T19" fmla="*/ 76 h 513"/>
                <a:gd name="T20" fmla="*/ 89 w 743"/>
                <a:gd name="T21" fmla="*/ 56 h 513"/>
                <a:gd name="T22" fmla="*/ 43 w 743"/>
                <a:gd name="T23" fmla="*/ 34 h 513"/>
                <a:gd name="T24" fmla="*/ 0 w 743"/>
                <a:gd name="T25" fmla="*/ 0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3" h="513">
                  <a:moveTo>
                    <a:pt x="0" y="0"/>
                  </a:moveTo>
                  <a:cubicBezTo>
                    <a:pt x="15" y="27"/>
                    <a:pt x="26" y="49"/>
                    <a:pt x="26" y="49"/>
                  </a:cubicBezTo>
                  <a:cubicBezTo>
                    <a:pt x="26" y="49"/>
                    <a:pt x="131" y="241"/>
                    <a:pt x="196" y="364"/>
                  </a:cubicBezTo>
                  <a:cubicBezTo>
                    <a:pt x="247" y="460"/>
                    <a:pt x="329" y="506"/>
                    <a:pt x="400" y="513"/>
                  </a:cubicBezTo>
                  <a:cubicBezTo>
                    <a:pt x="743" y="511"/>
                    <a:pt x="743" y="511"/>
                    <a:pt x="743" y="511"/>
                  </a:cubicBezTo>
                  <a:cubicBezTo>
                    <a:pt x="739" y="78"/>
                    <a:pt x="739" y="78"/>
                    <a:pt x="739" y="78"/>
                  </a:cubicBezTo>
                  <a:cubicBezTo>
                    <a:pt x="723" y="78"/>
                    <a:pt x="706" y="78"/>
                    <a:pt x="689" y="78"/>
                  </a:cubicBezTo>
                  <a:cubicBezTo>
                    <a:pt x="648" y="78"/>
                    <a:pt x="607" y="78"/>
                    <a:pt x="565" y="78"/>
                  </a:cubicBezTo>
                  <a:cubicBezTo>
                    <a:pt x="514" y="77"/>
                    <a:pt x="463" y="77"/>
                    <a:pt x="412" y="77"/>
                  </a:cubicBezTo>
                  <a:cubicBezTo>
                    <a:pt x="364" y="77"/>
                    <a:pt x="316" y="76"/>
                    <a:pt x="268" y="76"/>
                  </a:cubicBezTo>
                  <a:cubicBezTo>
                    <a:pt x="207" y="76"/>
                    <a:pt x="147" y="79"/>
                    <a:pt x="89" y="56"/>
                  </a:cubicBezTo>
                  <a:cubicBezTo>
                    <a:pt x="73" y="50"/>
                    <a:pt x="58" y="42"/>
                    <a:pt x="43" y="34"/>
                  </a:cubicBezTo>
                  <a:cubicBezTo>
                    <a:pt x="30" y="26"/>
                    <a:pt x="8" y="13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noAutofit/>
            </a:bodyPr>
            <a:lstStyle/>
            <a:p>
              <a:endParaRPr lang="en-US" sz="2400"/>
            </a:p>
          </p:txBody>
        </p:sp>
        <p:sp>
          <p:nvSpPr>
            <p:cNvPr id="63" name="@稿定PPT实验室 出品-15-1"/>
            <p:cNvSpPr txBox="1"/>
            <p:nvPr/>
          </p:nvSpPr>
          <p:spPr>
            <a:xfrm rot="18116455">
              <a:off x="1615788" y="1725052"/>
              <a:ext cx="1334772" cy="6144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lang="zh-CN" altLang="en-US" b="1" noProof="0" dirty="0">
                  <a:solidFill>
                    <a:schemeClr val="bg1"/>
                  </a:solidFill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64" name="@稿定PPT实验室 出品-15-1"/>
            <p:cNvSpPr txBox="1"/>
            <p:nvPr/>
          </p:nvSpPr>
          <p:spPr>
            <a:xfrm rot="3625981">
              <a:off x="3974505" y="3473708"/>
              <a:ext cx="1181111" cy="61449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65" name="@稿定PPT实验室 出品-15-1"/>
            <p:cNvSpPr txBox="1"/>
            <p:nvPr/>
          </p:nvSpPr>
          <p:spPr>
            <a:xfrm>
              <a:off x="1467203" y="4627450"/>
              <a:ext cx="1161860" cy="5210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lang="zh-CN" altLang="en-US" b="1" dirty="0">
                  <a:solidFill>
                    <a:schemeClr val="bg1"/>
                  </a:solidFill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66" name="S"/>
            <p:cNvSpPr txBox="1"/>
            <p:nvPr/>
          </p:nvSpPr>
          <p:spPr>
            <a:xfrm>
              <a:off x="3423613" y="2143728"/>
              <a:ext cx="386130" cy="328295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Autofit/>
            </a:bodyPr>
            <a:lstStyle>
              <a:lvl1pPr defTabSz="457200">
                <a:defRPr sz="2800" b="0">
                  <a:solidFill>
                    <a:srgbClr val="F0F0F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1</a:t>
              </a:r>
              <a:endParaRPr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S"/>
            <p:cNvSpPr txBox="1"/>
            <p:nvPr/>
          </p:nvSpPr>
          <p:spPr>
            <a:xfrm>
              <a:off x="3539725" y="4747163"/>
              <a:ext cx="386130" cy="328295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Autofit/>
            </a:bodyPr>
            <a:lstStyle>
              <a:lvl1pPr defTabSz="457200">
                <a:defRPr sz="2800" b="0">
                  <a:solidFill>
                    <a:srgbClr val="F0F0F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2</a:t>
              </a:r>
              <a:endParaRPr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8" name="S"/>
            <p:cNvSpPr txBox="1"/>
            <p:nvPr/>
          </p:nvSpPr>
          <p:spPr>
            <a:xfrm>
              <a:off x="1194445" y="3478128"/>
              <a:ext cx="386130" cy="328295"/>
            </a:xfrm>
            <a:prstGeom prst="rect">
              <a:avLst/>
            </a:prstGeom>
            <a:ln w="12700">
              <a:miter lim="400000"/>
            </a:ln>
          </p:spPr>
          <p:txBody>
            <a:bodyPr lIns="25400" tIns="25400" rIns="25400" bIns="25400">
              <a:noAutofit/>
            </a:bodyPr>
            <a:lstStyle>
              <a:lvl1pPr defTabSz="457200">
                <a:defRPr sz="2800" b="0">
                  <a:solidFill>
                    <a:srgbClr val="F0F0F0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bg1"/>
                  </a:solidFill>
                  <a:latin typeface="+mj-ea"/>
                  <a:ea typeface="+mj-ea"/>
                </a:rPr>
                <a:t>3</a:t>
              </a:r>
              <a:endParaRPr sz="1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410415" y="3287254"/>
            <a:ext cx="1030114" cy="263057"/>
            <a:chOff x="5410415" y="3287254"/>
            <a:chExt cx="1030114" cy="263057"/>
          </a:xfrm>
        </p:grpSpPr>
        <p:sp>
          <p:nvSpPr>
            <p:cNvPr id="69" name="燕尾形 60"/>
            <p:cNvSpPr/>
            <p:nvPr/>
          </p:nvSpPr>
          <p:spPr>
            <a:xfrm rot="10800000">
              <a:off x="5410415" y="3287254"/>
              <a:ext cx="263058" cy="26305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0" name="燕尾形 61"/>
            <p:cNvSpPr/>
            <p:nvPr/>
          </p:nvSpPr>
          <p:spPr>
            <a:xfrm rot="10800000">
              <a:off x="5605947" y="3287254"/>
              <a:ext cx="263058" cy="263057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燕尾形 62"/>
            <p:cNvSpPr/>
            <p:nvPr/>
          </p:nvSpPr>
          <p:spPr>
            <a:xfrm rot="10800000">
              <a:off x="5789837" y="3287254"/>
              <a:ext cx="263058" cy="263057"/>
            </a:xfrm>
            <a:prstGeom prst="chevron">
              <a:avLst/>
            </a:prstGeom>
            <a:solidFill>
              <a:schemeClr val="accent1"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燕尾形 63"/>
            <p:cNvSpPr/>
            <p:nvPr/>
          </p:nvSpPr>
          <p:spPr>
            <a:xfrm rot="10800000">
              <a:off x="5991189" y="3287254"/>
              <a:ext cx="263058" cy="263057"/>
            </a:xfrm>
            <a:prstGeom prst="chevron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燕尾形 64"/>
            <p:cNvSpPr/>
            <p:nvPr/>
          </p:nvSpPr>
          <p:spPr>
            <a:xfrm rot="10800000">
              <a:off x="6177471" y="3287254"/>
              <a:ext cx="263058" cy="263057"/>
            </a:xfrm>
            <a:prstGeom prst="chevron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215634" y="2106960"/>
            <a:ext cx="4067180" cy="920807"/>
            <a:chOff x="7215634" y="2106960"/>
            <a:chExt cx="4067180" cy="920807"/>
          </a:xfrm>
        </p:grpSpPr>
        <p:sp>
          <p:nvSpPr>
            <p:cNvPr id="74" name="椭圆 73"/>
            <p:cNvSpPr/>
            <p:nvPr/>
          </p:nvSpPr>
          <p:spPr>
            <a:xfrm>
              <a:off x="7215634" y="2106960"/>
              <a:ext cx="722542" cy="722542"/>
            </a:xfrm>
            <a:prstGeom prst="ellipse">
              <a:avLst/>
            </a:pr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000" dirty="0">
                  <a:latin typeface="+mj-ea"/>
                  <a:ea typeface="+mj-ea"/>
                </a:rPr>
                <a:t>1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cxnSp>
          <p:nvCxnSpPr>
            <p:cNvPr id="75" name="直接连接符 74"/>
            <p:cNvCxnSpPr/>
            <p:nvPr/>
          </p:nvCxnSpPr>
          <p:spPr>
            <a:xfrm flipV="1">
              <a:off x="7938176" y="2468231"/>
              <a:ext cx="3058527" cy="1523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@稿定PPT实验室 出品-15-1"/>
            <p:cNvSpPr txBox="1"/>
            <p:nvPr/>
          </p:nvSpPr>
          <p:spPr>
            <a:xfrm>
              <a:off x="7966164" y="2167019"/>
              <a:ext cx="3316650" cy="2442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77" name="TextBox 21"/>
            <p:cNvSpPr txBox="1"/>
            <p:nvPr/>
          </p:nvSpPr>
          <p:spPr>
            <a:xfrm>
              <a:off x="7957226" y="2444591"/>
              <a:ext cx="3268077" cy="5831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865865" y="2258458"/>
              <a:ext cx="1279070" cy="1623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557" tIns="55778" rIns="111557" bIns="55778" rtlCol="0" anchor="ctr">
              <a:no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MU BIAO FEN JIE</a:t>
              </a: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15634" y="3234788"/>
            <a:ext cx="4067180" cy="920807"/>
            <a:chOff x="7215634" y="3234788"/>
            <a:chExt cx="4067180" cy="920807"/>
          </a:xfrm>
        </p:grpSpPr>
        <p:sp>
          <p:nvSpPr>
            <p:cNvPr id="79" name="椭圆 78"/>
            <p:cNvSpPr/>
            <p:nvPr/>
          </p:nvSpPr>
          <p:spPr>
            <a:xfrm>
              <a:off x="7215634" y="3234788"/>
              <a:ext cx="722542" cy="722542"/>
            </a:xfrm>
            <a:prstGeom prst="ellipse">
              <a:avLst/>
            </a:pr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000" dirty="0">
                  <a:latin typeface="+mj-ea"/>
                  <a:ea typeface="+mj-ea"/>
                </a:rPr>
                <a:t>2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cxnSp>
          <p:nvCxnSpPr>
            <p:cNvPr id="80" name="直接连接符 79"/>
            <p:cNvCxnSpPr/>
            <p:nvPr/>
          </p:nvCxnSpPr>
          <p:spPr>
            <a:xfrm flipV="1">
              <a:off x="7938176" y="3596059"/>
              <a:ext cx="3058527" cy="1523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@稿定PPT实验室 出品-15-1"/>
            <p:cNvSpPr txBox="1"/>
            <p:nvPr/>
          </p:nvSpPr>
          <p:spPr>
            <a:xfrm>
              <a:off x="7966164" y="3294847"/>
              <a:ext cx="3316650" cy="2442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82" name="TextBox 21"/>
            <p:cNvSpPr txBox="1"/>
            <p:nvPr/>
          </p:nvSpPr>
          <p:spPr>
            <a:xfrm>
              <a:off x="7957226" y="3572419"/>
              <a:ext cx="3268077" cy="5831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8865865" y="3386286"/>
              <a:ext cx="1279070" cy="1623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557" tIns="55778" rIns="111557" bIns="55778" rtlCol="0" anchor="ctr">
              <a:no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MU BIAO FEN JIE</a:t>
              </a: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215634" y="4362616"/>
            <a:ext cx="4067180" cy="920807"/>
            <a:chOff x="7215634" y="4362616"/>
            <a:chExt cx="4067180" cy="920807"/>
          </a:xfrm>
        </p:grpSpPr>
        <p:sp>
          <p:nvSpPr>
            <p:cNvPr id="84" name="椭圆 83"/>
            <p:cNvSpPr/>
            <p:nvPr/>
          </p:nvSpPr>
          <p:spPr>
            <a:xfrm>
              <a:off x="7215634" y="4362616"/>
              <a:ext cx="722542" cy="722542"/>
            </a:xfrm>
            <a:prstGeom prst="ellipse">
              <a:avLst/>
            </a:prstGeom>
            <a:solidFill>
              <a:srgbClr val="BC1B21"/>
            </a:solidFill>
            <a:ln w="3175">
              <a:solidFill>
                <a:schemeClr val="bg1"/>
              </a:solidFill>
            </a:ln>
            <a:effectLst>
              <a:outerShdw blurRad="50800" dist="38100" dir="5400000" algn="t" rotWithShape="0">
                <a:schemeClr val="accent2">
                  <a:lumMod val="60000"/>
                  <a:lumOff val="40000"/>
                  <a:alpha val="3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2000" dirty="0">
                  <a:latin typeface="+mj-ea"/>
                  <a:ea typeface="+mj-ea"/>
                </a:rPr>
                <a:t>3</a:t>
              </a:r>
              <a:endParaRPr lang="zh-CN" altLang="en-US" sz="2000" dirty="0">
                <a:latin typeface="+mj-ea"/>
                <a:ea typeface="+mj-ea"/>
              </a:endParaRPr>
            </a:p>
          </p:txBody>
        </p:sp>
        <p:cxnSp>
          <p:nvCxnSpPr>
            <p:cNvPr id="85" name="直接连接符 84"/>
            <p:cNvCxnSpPr/>
            <p:nvPr/>
          </p:nvCxnSpPr>
          <p:spPr>
            <a:xfrm flipV="1">
              <a:off x="7938176" y="4723887"/>
              <a:ext cx="3058527" cy="1523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@稿定PPT实验室 出品-15-1"/>
            <p:cNvSpPr txBox="1"/>
            <p:nvPr/>
          </p:nvSpPr>
          <p:spPr>
            <a:xfrm>
              <a:off x="7966164" y="4422675"/>
              <a:ext cx="3316650" cy="24425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/>
            <a:p>
              <a:pPr marL="0" marR="0" lvl="0" indent="0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rPr>
                <a:t>目标分解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</a:endParaRPr>
            </a:p>
          </p:txBody>
        </p:sp>
        <p:sp>
          <p:nvSpPr>
            <p:cNvPr id="87" name="TextBox 21"/>
            <p:cNvSpPr txBox="1"/>
            <p:nvPr/>
          </p:nvSpPr>
          <p:spPr>
            <a:xfrm>
              <a:off x="7957226" y="4700247"/>
              <a:ext cx="3268077" cy="5831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单击此处可以输入你想要输入的文字，文本框根据文字的长度可以自由拉伸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8865865" y="4514114"/>
              <a:ext cx="1279070" cy="1623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1557" tIns="55778" rIns="111557" bIns="55778" rtlCol="0" anchor="ctr">
              <a:noAutofit/>
            </a:bodyPr>
            <a:lstStyle/>
            <a:p>
              <a:r>
                <a:rPr lang="en-US" altLang="zh-CN" sz="10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MU BIAO FEN JIE</a:t>
              </a:r>
              <a:endParaRPr lang="en-US" altLang="zh-CN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等腰三角形 3"/>
          <p:cNvSpPr/>
          <p:nvPr/>
        </p:nvSpPr>
        <p:spPr>
          <a:xfrm rot="16200000" flipV="1">
            <a:off x="-1729240" y="1729240"/>
            <a:ext cx="6858002" cy="3399520"/>
          </a:xfrm>
          <a:prstGeom prst="triangle">
            <a:avLst/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5" name="任意多边形: 形状 44"/>
          <p:cNvSpPr/>
          <p:nvPr/>
        </p:nvSpPr>
        <p:spPr>
          <a:xfrm rot="13562737" flipV="1">
            <a:off x="-148745" y="-1635361"/>
            <a:ext cx="2567882" cy="4648754"/>
          </a:xfrm>
          <a:custGeom>
            <a:avLst/>
            <a:gdLst>
              <a:gd name="connsiteX0" fmla="*/ 2567882 w 2567882"/>
              <a:gd name="connsiteY0" fmla="*/ 2663360 h 4648754"/>
              <a:gd name="connsiteX1" fmla="*/ 0 w 2567882"/>
              <a:gd name="connsiteY1" fmla="*/ 0 h 4648754"/>
              <a:gd name="connsiteX2" fmla="*/ 0 w 2567882"/>
              <a:gd name="connsiteY2" fmla="*/ 4648754 h 4648754"/>
              <a:gd name="connsiteX3" fmla="*/ 508668 w 2567882"/>
              <a:gd name="connsiteY3" fmla="*/ 4648754 h 4648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882" h="4648754">
                <a:moveTo>
                  <a:pt x="2567882" y="2663360"/>
                </a:moveTo>
                <a:lnTo>
                  <a:pt x="0" y="0"/>
                </a:lnTo>
                <a:lnTo>
                  <a:pt x="0" y="4648754"/>
                </a:lnTo>
                <a:lnTo>
                  <a:pt x="508668" y="4648754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dist="38100" sx="114000" sy="114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7" name="任意多边形: 形状 46"/>
          <p:cNvSpPr/>
          <p:nvPr/>
        </p:nvSpPr>
        <p:spPr>
          <a:xfrm rot="18976625" flipH="1" flipV="1">
            <a:off x="-185869" y="3910114"/>
            <a:ext cx="2597924" cy="4464750"/>
          </a:xfrm>
          <a:custGeom>
            <a:avLst/>
            <a:gdLst>
              <a:gd name="connsiteX0" fmla="*/ 0 w 2597924"/>
              <a:gd name="connsiteY0" fmla="*/ 4464750 h 4464750"/>
              <a:gd name="connsiteX1" fmla="*/ 0 w 2597924"/>
              <a:gd name="connsiteY1" fmla="*/ 0 h 4464750"/>
              <a:gd name="connsiteX2" fmla="*/ 2597924 w 2597924"/>
              <a:gd name="connsiteY2" fmla="*/ 2484620 h 4464750"/>
              <a:gd name="connsiteX3" fmla="*/ 704155 w 2597924"/>
              <a:gd name="connsiteY3" fmla="*/ 4464750 h 446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924" h="4464750">
                <a:moveTo>
                  <a:pt x="0" y="4464750"/>
                </a:moveTo>
                <a:lnTo>
                  <a:pt x="0" y="0"/>
                </a:lnTo>
                <a:lnTo>
                  <a:pt x="2597924" y="2484620"/>
                </a:lnTo>
                <a:lnTo>
                  <a:pt x="704155" y="4464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dist="38100" sx="120000" sy="120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9" name="任意多边形: 形状 48"/>
          <p:cNvSpPr/>
          <p:nvPr/>
        </p:nvSpPr>
        <p:spPr>
          <a:xfrm rot="16200000" flipV="1">
            <a:off x="-802179" y="2640497"/>
            <a:ext cx="3181366" cy="1577007"/>
          </a:xfrm>
          <a:custGeom>
            <a:avLst/>
            <a:gdLst>
              <a:gd name="connsiteX0" fmla="*/ 3181366 w 3181366"/>
              <a:gd name="connsiteY0" fmla="*/ 1577007 h 1577007"/>
              <a:gd name="connsiteX1" fmla="*/ 1590683 w 3181366"/>
              <a:gd name="connsiteY1" fmla="*/ 0 h 1577007"/>
              <a:gd name="connsiteX2" fmla="*/ 0 w 3181366"/>
              <a:gd name="connsiteY2" fmla="*/ 1577007 h 157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1366" h="1577007">
                <a:moveTo>
                  <a:pt x="3181366" y="1577007"/>
                </a:moveTo>
                <a:lnTo>
                  <a:pt x="1590683" y="0"/>
                </a:lnTo>
                <a:lnTo>
                  <a:pt x="0" y="1577007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073063" y="1139129"/>
            <a:ext cx="3591101" cy="853314"/>
            <a:chOff x="2158446" y="2764968"/>
            <a:chExt cx="3591101" cy="853314"/>
          </a:xfrm>
        </p:grpSpPr>
        <p:sp>
          <p:nvSpPr>
            <p:cNvPr id="20" name="TextBox 76"/>
            <p:cNvSpPr txBox="1"/>
            <p:nvPr/>
          </p:nvSpPr>
          <p:spPr>
            <a:xfrm>
              <a:off x="2969922" y="2764968"/>
              <a:ext cx="1491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工作概述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+mj-ea"/>
                <a:ea typeface="+mj-ea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158446" y="2862565"/>
              <a:ext cx="526060" cy="584775"/>
              <a:chOff x="6506102" y="1326476"/>
              <a:chExt cx="668616" cy="743242"/>
            </a:xfrm>
          </p:grpSpPr>
          <p:sp>
            <p:nvSpPr>
              <p:cNvPr id="23" name="圆角矩形 74"/>
              <p:cNvSpPr/>
              <p:nvPr/>
            </p:nvSpPr>
            <p:spPr>
              <a:xfrm>
                <a:off x="6506102" y="1386723"/>
                <a:ext cx="668616" cy="668616"/>
              </a:xfrm>
              <a:prstGeom prst="roundRect">
                <a:avLst>
                  <a:gd name="adj" fmla="val 0"/>
                </a:avLst>
              </a:prstGeom>
              <a:solidFill>
                <a:srgbClr val="BC1B2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6639522" y="1326476"/>
                <a:ext cx="401775" cy="7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1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2969922" y="3239717"/>
              <a:ext cx="2779625" cy="37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单击此处添加文字阐述添加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781970" y="2882546"/>
            <a:ext cx="2042604" cy="1092909"/>
            <a:chOff x="3675290" y="3004529"/>
            <a:chExt cx="2042604" cy="1092909"/>
          </a:xfrm>
        </p:grpSpPr>
        <p:grpSp>
          <p:nvGrpSpPr>
            <p:cNvPr id="5" name="组合 4"/>
            <p:cNvGrpSpPr/>
            <p:nvPr/>
          </p:nvGrpSpPr>
          <p:grpSpPr>
            <a:xfrm>
              <a:off x="3830009" y="3235736"/>
              <a:ext cx="1733167" cy="630494"/>
              <a:chOff x="4069102" y="2934245"/>
              <a:chExt cx="1733167" cy="630494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4069102" y="2934245"/>
                <a:ext cx="17331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Content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4178452" y="3519020"/>
                <a:ext cx="703171" cy="45719"/>
              </a:xfrm>
              <a:prstGeom prst="rect">
                <a:avLst/>
              </a:prstGeom>
              <a:solidFill>
                <a:srgbClr val="BF1D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25" name="矩形: 圆角 24"/>
            <p:cNvSpPr/>
            <p:nvPr/>
          </p:nvSpPr>
          <p:spPr>
            <a:xfrm>
              <a:off x="3675290" y="3004529"/>
              <a:ext cx="2042604" cy="1092909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73063" y="2381250"/>
            <a:ext cx="3591101" cy="853314"/>
            <a:chOff x="2158446" y="2764968"/>
            <a:chExt cx="3591101" cy="853314"/>
          </a:xfrm>
        </p:grpSpPr>
        <p:sp>
          <p:nvSpPr>
            <p:cNvPr id="27" name="TextBox 76"/>
            <p:cNvSpPr txBox="1"/>
            <p:nvPr/>
          </p:nvSpPr>
          <p:spPr>
            <a:xfrm>
              <a:off x="2969922" y="2764968"/>
              <a:ext cx="1491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完成情况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+mj-ea"/>
                <a:ea typeface="+mj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2158446" y="2862565"/>
              <a:ext cx="526060" cy="584775"/>
              <a:chOff x="6506102" y="1326476"/>
              <a:chExt cx="668616" cy="743242"/>
            </a:xfrm>
          </p:grpSpPr>
          <p:sp>
            <p:nvSpPr>
              <p:cNvPr id="30" name="圆角矩形 74"/>
              <p:cNvSpPr/>
              <p:nvPr/>
            </p:nvSpPr>
            <p:spPr>
              <a:xfrm>
                <a:off x="6506102" y="1386723"/>
                <a:ext cx="668616" cy="668616"/>
              </a:xfrm>
              <a:prstGeom prst="roundRect">
                <a:avLst>
                  <a:gd name="adj" fmla="val 0"/>
                </a:avLst>
              </a:prstGeom>
              <a:solidFill>
                <a:srgbClr val="BC1B2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6639522" y="1326476"/>
                <a:ext cx="401775" cy="7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2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2969922" y="3239717"/>
              <a:ext cx="2779625" cy="37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单击此处添加文字阐述添加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73063" y="3623371"/>
            <a:ext cx="3591101" cy="853314"/>
            <a:chOff x="2158446" y="2764968"/>
            <a:chExt cx="3591101" cy="853314"/>
          </a:xfrm>
        </p:grpSpPr>
        <p:sp>
          <p:nvSpPr>
            <p:cNvPr id="33" name="TextBox 76"/>
            <p:cNvSpPr txBox="1"/>
            <p:nvPr/>
          </p:nvSpPr>
          <p:spPr>
            <a:xfrm>
              <a:off x="2969922" y="2764968"/>
              <a:ext cx="1491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不足之处</a:t>
              </a:r>
              <a:endParaRPr lang="zh-CN" alt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158446" y="2862565"/>
              <a:ext cx="526060" cy="584775"/>
              <a:chOff x="6506102" y="1326476"/>
              <a:chExt cx="668616" cy="743242"/>
            </a:xfrm>
          </p:grpSpPr>
          <p:sp>
            <p:nvSpPr>
              <p:cNvPr id="36" name="圆角矩形 74"/>
              <p:cNvSpPr/>
              <p:nvPr/>
            </p:nvSpPr>
            <p:spPr>
              <a:xfrm>
                <a:off x="6506102" y="1386723"/>
                <a:ext cx="668616" cy="668616"/>
              </a:xfrm>
              <a:prstGeom prst="roundRect">
                <a:avLst>
                  <a:gd name="adj" fmla="val 0"/>
                </a:avLst>
              </a:prstGeom>
              <a:solidFill>
                <a:srgbClr val="BC1B2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639522" y="1326476"/>
                <a:ext cx="401775" cy="7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3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2969922" y="3239717"/>
              <a:ext cx="2779625" cy="37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单击此处添加文字阐述添加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7073063" y="4865493"/>
            <a:ext cx="3591101" cy="853314"/>
            <a:chOff x="2158446" y="2764968"/>
            <a:chExt cx="3591101" cy="853314"/>
          </a:xfrm>
        </p:grpSpPr>
        <p:sp>
          <p:nvSpPr>
            <p:cNvPr id="39" name="TextBox 76"/>
            <p:cNvSpPr txBox="1"/>
            <p:nvPr/>
          </p:nvSpPr>
          <p:spPr>
            <a:xfrm>
              <a:off x="2969922" y="2764968"/>
              <a:ext cx="1491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+mj-ea"/>
                  <a:ea typeface="+mj-ea"/>
                </a:rPr>
                <a:t>总结计划</a:t>
              </a:r>
              <a:endParaRPr lang="en-US" altLang="zh-CN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+mj-ea"/>
                <a:ea typeface="+mj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2158446" y="2862565"/>
              <a:ext cx="526060" cy="584775"/>
              <a:chOff x="6506102" y="1326476"/>
              <a:chExt cx="668616" cy="743242"/>
            </a:xfrm>
          </p:grpSpPr>
          <p:sp>
            <p:nvSpPr>
              <p:cNvPr id="42" name="圆角矩形 74"/>
              <p:cNvSpPr/>
              <p:nvPr/>
            </p:nvSpPr>
            <p:spPr>
              <a:xfrm>
                <a:off x="6506102" y="1386723"/>
                <a:ext cx="668616" cy="668616"/>
              </a:xfrm>
              <a:prstGeom prst="roundRect">
                <a:avLst>
                  <a:gd name="adj" fmla="val 0"/>
                </a:avLst>
              </a:prstGeom>
              <a:solidFill>
                <a:srgbClr val="BC1B2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639522" y="1326476"/>
                <a:ext cx="401775" cy="743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4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2969922" y="3239717"/>
              <a:ext cx="2779625" cy="378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单击此处添加文字阐述添加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142420" y="2452820"/>
            <a:ext cx="626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7200" dirty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大气</a:t>
            </a:r>
            <a:r>
              <a: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工作总结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50990" y="1952296"/>
            <a:ext cx="4610558" cy="369332"/>
            <a:chOff x="1150990" y="2186860"/>
            <a:chExt cx="4610558" cy="369332"/>
          </a:xfrm>
        </p:grpSpPr>
        <p:sp>
          <p:nvSpPr>
            <p:cNvPr id="13" name="文本框 12"/>
            <p:cNvSpPr txBox="1"/>
            <p:nvPr/>
          </p:nvSpPr>
          <p:spPr>
            <a:xfrm>
              <a:off x="1150990" y="2186860"/>
              <a:ext cx="4610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SUMMARY    OF    DEPARTMENTAL    WORK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253769" y="2501328"/>
              <a:ext cx="1044036" cy="45719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1221215" y="3582889"/>
            <a:ext cx="5404732" cy="340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单击此处添加文字阐述，添加简短问题说明文字，具体添加文字在此处添加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310060" y="4153473"/>
            <a:ext cx="2410045" cy="369332"/>
            <a:chOff x="1310060" y="4131224"/>
            <a:chExt cx="2410045" cy="369332"/>
          </a:xfrm>
        </p:grpSpPr>
        <p:sp>
          <p:nvSpPr>
            <p:cNvPr id="16" name="矩形 15"/>
            <p:cNvSpPr/>
            <p:nvPr/>
          </p:nvSpPr>
          <p:spPr>
            <a:xfrm>
              <a:off x="1310060" y="4152320"/>
              <a:ext cx="1097280" cy="327141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622825" y="4152320"/>
              <a:ext cx="1097280" cy="32714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420119" y="413122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汇报人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732884" y="413122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蓝胖子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8" name="任意多边形: 形状 27"/>
          <p:cNvSpPr/>
          <p:nvPr/>
        </p:nvSpPr>
        <p:spPr>
          <a:xfrm rot="16200000">
            <a:off x="7009068" y="1026846"/>
            <a:ext cx="6858000" cy="4804309"/>
          </a:xfrm>
          <a:custGeom>
            <a:avLst/>
            <a:gdLst>
              <a:gd name="connsiteX0" fmla="*/ 6858000 w 6858000"/>
              <a:gd name="connsiteY0" fmla="*/ 3120505 h 4804309"/>
              <a:gd name="connsiteX1" fmla="*/ 6858000 w 6858000"/>
              <a:gd name="connsiteY1" fmla="*/ 4804309 h 4804309"/>
              <a:gd name="connsiteX2" fmla="*/ 0 w 6858000"/>
              <a:gd name="connsiteY2" fmla="*/ 4804308 h 4804309"/>
              <a:gd name="connsiteX3" fmla="*/ 1 w 6858000"/>
              <a:gd name="connsiteY3" fmla="*/ 3678536 h 4804309"/>
              <a:gd name="connsiteX4" fmla="*/ 3710436 w 6858000"/>
              <a:gd name="connsiteY4" fmla="*/ 0 h 480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0" h="4804309">
                <a:moveTo>
                  <a:pt x="6858000" y="3120505"/>
                </a:moveTo>
                <a:lnTo>
                  <a:pt x="6858000" y="4804309"/>
                </a:lnTo>
                <a:lnTo>
                  <a:pt x="0" y="4804308"/>
                </a:lnTo>
                <a:lnTo>
                  <a:pt x="1" y="3678536"/>
                </a:lnTo>
                <a:lnTo>
                  <a:pt x="3710436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7" name="等腰三角形 36"/>
          <p:cNvSpPr/>
          <p:nvPr/>
        </p:nvSpPr>
        <p:spPr>
          <a:xfrm rot="16200000">
            <a:off x="8103036" y="1656647"/>
            <a:ext cx="6334402" cy="3139971"/>
          </a:xfrm>
          <a:prstGeom prst="triangle">
            <a:avLst/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8" name="等腰三角形 37"/>
          <p:cNvSpPr/>
          <p:nvPr/>
        </p:nvSpPr>
        <p:spPr>
          <a:xfrm rot="16200000">
            <a:off x="11128707" y="2754692"/>
            <a:ext cx="2288580" cy="11344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87224" y="364220"/>
            <a:ext cx="663766" cy="663766"/>
            <a:chOff x="3692153" y="302101"/>
            <a:chExt cx="663766" cy="663766"/>
          </a:xfrm>
        </p:grpSpPr>
        <p:sp>
          <p:nvSpPr>
            <p:cNvPr id="4" name="矩形 3"/>
            <p:cNvSpPr/>
            <p:nvPr/>
          </p:nvSpPr>
          <p:spPr>
            <a:xfrm>
              <a:off x="3692153" y="302101"/>
              <a:ext cx="663766" cy="663766"/>
            </a:xfrm>
            <a:prstGeom prst="rect">
              <a:avLst/>
            </a:prstGeom>
            <a:solidFill>
              <a:srgbClr val="BF1D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723313" y="495485"/>
              <a:ext cx="6161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LOGO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4" name="任意多边形: 形状 23"/>
          <p:cNvSpPr/>
          <p:nvPr/>
        </p:nvSpPr>
        <p:spPr>
          <a:xfrm rot="18837263">
            <a:off x="-178027" y="4981356"/>
            <a:ext cx="1405443" cy="2812760"/>
          </a:xfrm>
          <a:custGeom>
            <a:avLst/>
            <a:gdLst>
              <a:gd name="connsiteX0" fmla="*/ 1405443 w 1405443"/>
              <a:gd name="connsiteY0" fmla="*/ 0 h 2812760"/>
              <a:gd name="connsiteX1" fmla="*/ 1405443 w 1405443"/>
              <a:gd name="connsiteY1" fmla="*/ 2812760 h 2812760"/>
              <a:gd name="connsiteX2" fmla="*/ 0 w 1405443"/>
              <a:gd name="connsiteY2" fmla="*/ 1355060 h 281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5443" h="2812760">
                <a:moveTo>
                  <a:pt x="1405443" y="0"/>
                </a:moveTo>
                <a:lnTo>
                  <a:pt x="1405443" y="2812760"/>
                </a:lnTo>
                <a:lnTo>
                  <a:pt x="0" y="135506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dist="38100" sx="101000" sy="101000" algn="ctr" rotWithShape="0">
              <a:prstClr val="black">
                <a:alpha val="4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5955" y="2208530"/>
            <a:ext cx="3161665" cy="867410"/>
            <a:chOff x="1163" y="3615"/>
            <a:chExt cx="4979" cy="136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中文｜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字体名称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黑体" panose="02010609060101010101" charset="-122"/>
                  <a:sym typeface="+mn-ea"/>
                </a:rPr>
                <a:t>思源黑体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193" y="4644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中文｜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字体名称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0" y="546735"/>
            <a:ext cx="7324090" cy="467995"/>
            <a:chOff x="0" y="861"/>
            <a:chExt cx="11534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/>
                <a:ea typeface="思源黑体 CN Regular" panose="020B0500000000000000"/>
                <a:cs typeface="黑体" panose="0201060906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稻壳儿</a:t>
              </a:r>
              <a:r>
                <a:rPr kumimoji="0" lang="en-US" altLang="zh-CN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PPT</a:t>
              </a: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模板使用说明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6060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10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（本页为说明页，用户使用模板时可删除本页内容）</a:t>
              </a:r>
              <a:endParaRPr kumimoji="0" lang="zh-CN" altLang="en-US" sz="1200" b="0" i="0" u="none" strike="noStrike" kern="1200" cap="none" spc="10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组合 69"/>
          <p:cNvGrpSpPr/>
          <p:nvPr/>
        </p:nvGrpSpPr>
        <p:grpSpPr>
          <a:xfrm>
            <a:off x="4480560" y="2251075"/>
            <a:ext cx="3230880" cy="705485"/>
            <a:chOff x="7197" y="3533"/>
            <a:chExt cx="5088" cy="1111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图片：</a:t>
              </a:r>
              <a:endParaRPr kumimoji="0" lang="zh-CN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模板中使用的图片来源于【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pexels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】，该图片具有CC0共享协议，您可在遵循CC0共享协议的情况下使用。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253" cy="1016"/>
              <a:chOff x="1213" y="2210"/>
              <a:chExt cx="3253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2832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03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180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222222"/>
                    </a:solidFill>
                    <a:effectLst/>
                    <a:uLnTx/>
                    <a:uFillTx/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母版说明</a:t>
                </a:r>
                <a:endPara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1、点击【视图】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2、选择【幻灯片母版】，即可查看母版内容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3、查看/编辑完成后，点击【关闭】即可</a:t>
              </a:r>
              <a:endParaRPr kumimoji="0" lang="zh-CN" altLang="en-US" sz="8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650875" y="1403350"/>
            <a:ext cx="1988820" cy="645160"/>
            <a:chOff x="1025" y="2210"/>
            <a:chExt cx="3132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025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01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283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87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字体说明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6" name="组合 5"/>
          <p:cNvGrpSpPr/>
          <p:nvPr userDrawn="1"/>
        </p:nvGrpSpPr>
        <p:grpSpPr>
          <a:xfrm>
            <a:off x="4480560" y="1403350"/>
            <a:ext cx="2051685" cy="645160"/>
            <a:chOff x="7056" y="2210"/>
            <a:chExt cx="3231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705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283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02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283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001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素材说明</a:t>
              </a:r>
              <a:endPara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3415" y="3301365"/>
            <a:ext cx="3161665" cy="638810"/>
            <a:chOff x="1163" y="3615"/>
            <a:chExt cx="4979" cy="1006"/>
          </a:xfrm>
        </p:grpSpPr>
        <p:sp>
          <p:nvSpPr>
            <p:cNvPr id="9" name="文本框 8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黑体" panose="02010609060101010101" charset="-122"/>
                </a:rPr>
                <a:t>英文｜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黑体" panose="02010609060101010101" charset="-122"/>
                  <a:sym typeface="+mn-ea"/>
                </a:rPr>
                <a:t>字体名称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黑体" panose="0201060906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黑体" panose="02010609060101010101" charset="-122"/>
                  <a:sym typeface="+mn-ea"/>
                </a:rPr>
                <a:t>思源黑体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黑体" panose="02010609060101010101" charset="-122"/>
                <a:sym typeface="+mn-ea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631190" y="5165725"/>
            <a:ext cx="3298190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【说明】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模板中使用的字体为开源字体，请用户按照该款开源字体的开源协议要求来使用该字体。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222222">
                  <a:alpha val="60000"/>
                </a:srgb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480560" y="3427607"/>
            <a:ext cx="3230880" cy="705485"/>
            <a:chOff x="7197" y="3533"/>
            <a:chExt cx="5088" cy="1111"/>
          </a:xfrm>
        </p:grpSpPr>
        <p:sp>
          <p:nvSpPr>
            <p:cNvPr id="35" name="文本框 34"/>
            <p:cNvSpPr txBox="1"/>
            <p:nvPr/>
          </p:nvSpPr>
          <p:spPr>
            <a:xfrm>
              <a:off x="7197" y="3533"/>
              <a:ext cx="1287" cy="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图标：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197" y="3977"/>
              <a:ext cx="5088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模板中使用的图标来源于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【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稻壳素材</a:t>
              </a: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】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22222">
                      <a:alpha val="60000"/>
                    </a:srgbClr>
                  </a:solidFill>
                  <a:effectLst/>
                  <a:uLnTx/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，仅限于个人学习、研究或欣赏目的使用，如需商用请您自行向版权方购买、获取商用版权。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22222">
                    <a:alpha val="60000"/>
                  </a:srgb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5002779" y="1966305"/>
            <a:ext cx="2186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BC1B2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/01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BC1B2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5" name="TextBox 7"/>
          <p:cNvSpPr txBox="1"/>
          <p:nvPr/>
        </p:nvSpPr>
        <p:spPr>
          <a:xfrm>
            <a:off x="4781472" y="3123206"/>
            <a:ext cx="2629056" cy="784830"/>
          </a:xfrm>
          <a:prstGeom prst="rect">
            <a:avLst/>
          </a:prstGeom>
          <a:solidFill>
            <a:srgbClr val="BF1D2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工作概述</a:t>
            </a:r>
            <a:endParaRPr kumimoji="0" lang="zh-CN" altLang="en-US" sz="45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190243" y="4049274"/>
            <a:ext cx="581151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单击此处添加文字阐述，添加简短问题说明文字，具体添加文字在此处添加单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5400000">
            <a:off x="-1775460" y="1775462"/>
            <a:ext cx="6857999" cy="3307079"/>
          </a:xfrm>
          <a:custGeom>
            <a:avLst/>
            <a:gdLst>
              <a:gd name="connsiteX0" fmla="*/ 0 w 6857999"/>
              <a:gd name="connsiteY0" fmla="*/ 3307079 h 3307079"/>
              <a:gd name="connsiteX1" fmla="*/ 0 w 6857999"/>
              <a:gd name="connsiteY1" fmla="*/ 0 h 3307079"/>
              <a:gd name="connsiteX2" fmla="*/ 6857999 w 6857999"/>
              <a:gd name="connsiteY2" fmla="*/ 2895240 h 3307079"/>
              <a:gd name="connsiteX3" fmla="*/ 6857999 w 6857999"/>
              <a:gd name="connsiteY3" fmla="*/ 3307079 h 33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307079">
                <a:moveTo>
                  <a:pt x="0" y="3307079"/>
                </a:moveTo>
                <a:lnTo>
                  <a:pt x="0" y="0"/>
                </a:lnTo>
                <a:lnTo>
                  <a:pt x="6857999" y="2895240"/>
                </a:lnTo>
                <a:lnTo>
                  <a:pt x="6857999" y="3307079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5400000">
            <a:off x="-1384989" y="1384990"/>
            <a:ext cx="4793756" cy="2023778"/>
          </a:xfrm>
          <a:custGeom>
            <a:avLst/>
            <a:gdLst>
              <a:gd name="connsiteX0" fmla="*/ 0 w 4793756"/>
              <a:gd name="connsiteY0" fmla="*/ 2023778 h 2023778"/>
              <a:gd name="connsiteX1" fmla="*/ 0 w 4793756"/>
              <a:gd name="connsiteY1" fmla="*/ 0 h 2023778"/>
              <a:gd name="connsiteX2" fmla="*/ 4793756 w 4793756"/>
              <a:gd name="connsiteY2" fmla="*/ 2023778 h 202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3756" h="2023778">
                <a:moveTo>
                  <a:pt x="0" y="2023778"/>
                </a:moveTo>
                <a:lnTo>
                  <a:pt x="0" y="0"/>
                </a:lnTo>
                <a:lnTo>
                  <a:pt x="4793756" y="2023778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5400000">
            <a:off x="-326718" y="326718"/>
            <a:ext cx="1130842" cy="477407"/>
          </a:xfrm>
          <a:custGeom>
            <a:avLst/>
            <a:gdLst>
              <a:gd name="connsiteX0" fmla="*/ 0 w 1130842"/>
              <a:gd name="connsiteY0" fmla="*/ 477407 h 477407"/>
              <a:gd name="connsiteX1" fmla="*/ 0 w 1130842"/>
              <a:gd name="connsiteY1" fmla="*/ 0 h 477407"/>
              <a:gd name="connsiteX2" fmla="*/ 1130842 w 1130842"/>
              <a:gd name="connsiteY2" fmla="*/ 477407 h 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842" h="477407">
                <a:moveTo>
                  <a:pt x="0" y="477407"/>
                </a:moveTo>
                <a:lnTo>
                  <a:pt x="0" y="0"/>
                </a:lnTo>
                <a:lnTo>
                  <a:pt x="1130842" y="4774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/>
          <p:cNvSpPr/>
          <p:nvPr/>
        </p:nvSpPr>
        <p:spPr>
          <a:xfrm rot="16200000">
            <a:off x="7277293" y="1577532"/>
            <a:ext cx="6857999" cy="3702934"/>
          </a:xfrm>
          <a:custGeom>
            <a:avLst/>
            <a:gdLst>
              <a:gd name="connsiteX0" fmla="*/ 6857999 w 6857999"/>
              <a:gd name="connsiteY0" fmla="*/ 2895240 h 3702934"/>
              <a:gd name="connsiteX1" fmla="*/ 6857999 w 6857999"/>
              <a:gd name="connsiteY1" fmla="*/ 3702934 h 3702934"/>
              <a:gd name="connsiteX2" fmla="*/ 0 w 6857999"/>
              <a:gd name="connsiteY2" fmla="*/ 3702934 h 3702934"/>
              <a:gd name="connsiteX3" fmla="*/ 0 w 6857999"/>
              <a:gd name="connsiteY3" fmla="*/ 0 h 370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702934">
                <a:moveTo>
                  <a:pt x="6857999" y="2895240"/>
                </a:moveTo>
                <a:lnTo>
                  <a:pt x="6857999" y="3702934"/>
                </a:lnTo>
                <a:lnTo>
                  <a:pt x="0" y="370293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5" name="等腰三角形 24"/>
          <p:cNvSpPr/>
          <p:nvPr/>
        </p:nvSpPr>
        <p:spPr>
          <a:xfrm rot="16200000">
            <a:off x="8479764" y="2783471"/>
            <a:ext cx="5734894" cy="2421098"/>
          </a:xfrm>
          <a:prstGeom prst="triangle">
            <a:avLst>
              <a:gd name="adj" fmla="val 0"/>
            </a:avLst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6" name="等腰三角形 25"/>
          <p:cNvSpPr/>
          <p:nvPr/>
        </p:nvSpPr>
        <p:spPr>
          <a:xfrm rot="16200000">
            <a:off x="11084405" y="5388113"/>
            <a:ext cx="2071982" cy="874728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OVERVIEW OF WORK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714099" y="1623400"/>
            <a:ext cx="1574426" cy="1385514"/>
            <a:chOff x="2343423" y="1141753"/>
            <a:chExt cx="1574426" cy="1385514"/>
          </a:xfrm>
        </p:grpSpPr>
        <p:sp>
          <p:nvSpPr>
            <p:cNvPr id="18" name="Freeform 5"/>
            <p:cNvSpPr/>
            <p:nvPr/>
          </p:nvSpPr>
          <p:spPr bwMode="auto">
            <a:xfrm>
              <a:off x="2343423" y="1141753"/>
              <a:ext cx="1574426" cy="13855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667F6E">
                <a:alpha val="20000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2411458" y="1199338"/>
              <a:ext cx="1400258" cy="1232245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BC1B21"/>
            </a:solidFill>
            <a:ln w="28575">
              <a:noFill/>
            </a:ln>
            <a:effectLst>
              <a:outerShdw blurRad="127000" dist="25400" dir="2700000" algn="t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20" name="Freeform 5"/>
          <p:cNvSpPr/>
          <p:nvPr/>
        </p:nvSpPr>
        <p:spPr bwMode="auto">
          <a:xfrm>
            <a:off x="2561006" y="4928145"/>
            <a:ext cx="607376" cy="534499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28575" cap="flat">
            <a:noFill/>
            <a:prstDash val="solid"/>
            <a:miter lim="800000"/>
          </a:ln>
        </p:spPr>
        <p:txBody>
          <a:bodyPr lIns="68580" tIns="34290" rIns="68580" bIns="3429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2" name="Freeform 5"/>
          <p:cNvSpPr/>
          <p:nvPr/>
        </p:nvSpPr>
        <p:spPr bwMode="auto">
          <a:xfrm>
            <a:off x="1784739" y="2807741"/>
            <a:ext cx="748433" cy="658631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solidFill>
            <a:srgbClr val="BC1B21"/>
          </a:solidFill>
          <a:ln w="28575" cap="flat">
            <a:noFill/>
            <a:prstDash val="solid"/>
            <a:miter lim="800000"/>
          </a:ln>
        </p:spPr>
        <p:txBody>
          <a:bodyPr lIns="68580" tIns="34290" rIns="68580" bIns="3429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Freeform 5"/>
          <p:cNvSpPr/>
          <p:nvPr/>
        </p:nvSpPr>
        <p:spPr bwMode="auto">
          <a:xfrm>
            <a:off x="4005400" y="4566851"/>
            <a:ext cx="703588" cy="619166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solidFill>
            <a:srgbClr val="BC1B21"/>
          </a:solidFill>
          <a:ln w="28575" cap="flat">
            <a:noFill/>
            <a:prstDash val="solid"/>
            <a:miter lim="800000"/>
          </a:ln>
        </p:spPr>
        <p:txBody>
          <a:bodyPr lIns="68580" tIns="34290" rIns="68580" bIns="3429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101018" y="4097827"/>
            <a:ext cx="1568837" cy="1380596"/>
            <a:chOff x="738049" y="3568480"/>
            <a:chExt cx="1568837" cy="1380596"/>
          </a:xfrm>
        </p:grpSpPr>
        <p:sp>
          <p:nvSpPr>
            <p:cNvPr id="28" name="Freeform 5"/>
            <p:cNvSpPr/>
            <p:nvPr/>
          </p:nvSpPr>
          <p:spPr bwMode="auto">
            <a:xfrm>
              <a:off x="738049" y="3568480"/>
              <a:ext cx="1568837" cy="1380596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667F6E">
                <a:alpha val="20000"/>
              </a:srgbClr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0" name="Freeform 5"/>
            <p:cNvSpPr/>
            <p:nvPr/>
          </p:nvSpPr>
          <p:spPr bwMode="auto">
            <a:xfrm>
              <a:off x="805774" y="3625793"/>
              <a:ext cx="1395287" cy="1227870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BC1B21"/>
            </a:solidFill>
            <a:ln w="28575" cap="flat">
              <a:noFill/>
              <a:prstDash val="solid"/>
              <a:miter lim="800000"/>
            </a:ln>
            <a:effectLst>
              <a:outerShdw blurRad="127000" dist="25400" dir="2700000" algn="tl" rotWithShape="0">
                <a:prstClr val="black">
                  <a:alpha val="34000"/>
                </a:prstClr>
              </a:outerShdw>
            </a:effec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31" name="Freeform 5"/>
          <p:cNvSpPr/>
          <p:nvPr/>
        </p:nvSpPr>
        <p:spPr bwMode="auto">
          <a:xfrm>
            <a:off x="4149913" y="2854117"/>
            <a:ext cx="812492" cy="715003"/>
          </a:xfrm>
          <a:custGeom>
            <a:avLst/>
            <a:gdLst>
              <a:gd name="T0" fmla="*/ 365 w 1306"/>
              <a:gd name="T1" fmla="*/ 1149 h 1149"/>
              <a:gd name="T2" fmla="*/ 300 w 1306"/>
              <a:gd name="T3" fmla="*/ 1111 h 1149"/>
              <a:gd name="T4" fmla="*/ 12 w 1306"/>
              <a:gd name="T5" fmla="*/ 613 h 1149"/>
              <a:gd name="T6" fmla="*/ 12 w 1306"/>
              <a:gd name="T7" fmla="*/ 537 h 1149"/>
              <a:gd name="T8" fmla="*/ 300 w 1306"/>
              <a:gd name="T9" fmla="*/ 38 h 1149"/>
              <a:gd name="T10" fmla="*/ 365 w 1306"/>
              <a:gd name="T11" fmla="*/ 0 h 1149"/>
              <a:gd name="T12" fmla="*/ 941 w 1306"/>
              <a:gd name="T13" fmla="*/ 0 h 1149"/>
              <a:gd name="T14" fmla="*/ 1006 w 1306"/>
              <a:gd name="T15" fmla="*/ 38 h 1149"/>
              <a:gd name="T16" fmla="*/ 1294 w 1306"/>
              <a:gd name="T17" fmla="*/ 537 h 1149"/>
              <a:gd name="T18" fmla="*/ 1294 w 1306"/>
              <a:gd name="T19" fmla="*/ 613 h 1149"/>
              <a:gd name="T20" fmla="*/ 1006 w 1306"/>
              <a:gd name="T21" fmla="*/ 1111 h 1149"/>
              <a:gd name="T22" fmla="*/ 941 w 1306"/>
              <a:gd name="T23" fmla="*/ 1149 h 1149"/>
              <a:gd name="T24" fmla="*/ 365 w 1306"/>
              <a:gd name="T25" fmla="*/ 1149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06" h="1149">
                <a:moveTo>
                  <a:pt x="365" y="1149"/>
                </a:moveTo>
                <a:cubicBezTo>
                  <a:pt x="341" y="1149"/>
                  <a:pt x="312" y="1132"/>
                  <a:pt x="300" y="1111"/>
                </a:cubicBezTo>
                <a:cubicBezTo>
                  <a:pt x="12" y="613"/>
                  <a:pt x="12" y="613"/>
                  <a:pt x="12" y="613"/>
                </a:cubicBezTo>
                <a:cubicBezTo>
                  <a:pt x="0" y="592"/>
                  <a:pt x="0" y="558"/>
                  <a:pt x="12" y="537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312" y="17"/>
                  <a:pt x="341" y="0"/>
                  <a:pt x="365" y="0"/>
                </a:cubicBezTo>
                <a:cubicBezTo>
                  <a:pt x="941" y="0"/>
                  <a:pt x="941" y="0"/>
                  <a:pt x="941" y="0"/>
                </a:cubicBezTo>
                <a:cubicBezTo>
                  <a:pt x="965" y="0"/>
                  <a:pt x="994" y="17"/>
                  <a:pt x="1006" y="38"/>
                </a:cubicBezTo>
                <a:cubicBezTo>
                  <a:pt x="1294" y="537"/>
                  <a:pt x="1294" y="537"/>
                  <a:pt x="1294" y="537"/>
                </a:cubicBezTo>
                <a:cubicBezTo>
                  <a:pt x="1306" y="558"/>
                  <a:pt x="1306" y="592"/>
                  <a:pt x="1294" y="613"/>
                </a:cubicBezTo>
                <a:cubicBezTo>
                  <a:pt x="1006" y="1111"/>
                  <a:pt x="1006" y="1111"/>
                  <a:pt x="1006" y="1111"/>
                </a:cubicBezTo>
                <a:cubicBezTo>
                  <a:pt x="994" y="1132"/>
                  <a:pt x="965" y="1149"/>
                  <a:pt x="941" y="1149"/>
                </a:cubicBezTo>
                <a:lnTo>
                  <a:pt x="365" y="1149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2484110" y="3202620"/>
            <a:ext cx="1905147" cy="1673814"/>
            <a:chOff x="2121141" y="2673273"/>
            <a:chExt cx="1905147" cy="1673814"/>
          </a:xfrm>
        </p:grpSpPr>
        <p:sp>
          <p:nvSpPr>
            <p:cNvPr id="33" name="Freeform 5"/>
            <p:cNvSpPr/>
            <p:nvPr/>
          </p:nvSpPr>
          <p:spPr bwMode="auto">
            <a:xfrm>
              <a:off x="2124253" y="2673273"/>
              <a:ext cx="1902035" cy="1673814"/>
            </a:xfrm>
            <a:custGeom>
              <a:avLst/>
              <a:gdLst>
                <a:gd name="T0" fmla="*/ 365 w 1306"/>
                <a:gd name="T1" fmla="*/ 1149 h 1149"/>
                <a:gd name="T2" fmla="*/ 300 w 1306"/>
                <a:gd name="T3" fmla="*/ 1111 h 1149"/>
                <a:gd name="T4" fmla="*/ 12 w 1306"/>
                <a:gd name="T5" fmla="*/ 613 h 1149"/>
                <a:gd name="T6" fmla="*/ 12 w 1306"/>
                <a:gd name="T7" fmla="*/ 537 h 1149"/>
                <a:gd name="T8" fmla="*/ 300 w 1306"/>
                <a:gd name="T9" fmla="*/ 38 h 1149"/>
                <a:gd name="T10" fmla="*/ 365 w 1306"/>
                <a:gd name="T11" fmla="*/ 0 h 1149"/>
                <a:gd name="T12" fmla="*/ 941 w 1306"/>
                <a:gd name="T13" fmla="*/ 0 h 1149"/>
                <a:gd name="T14" fmla="*/ 1006 w 1306"/>
                <a:gd name="T15" fmla="*/ 38 h 1149"/>
                <a:gd name="T16" fmla="*/ 1294 w 1306"/>
                <a:gd name="T17" fmla="*/ 537 h 1149"/>
                <a:gd name="T18" fmla="*/ 1294 w 1306"/>
                <a:gd name="T19" fmla="*/ 613 h 1149"/>
                <a:gd name="T20" fmla="*/ 1006 w 1306"/>
                <a:gd name="T21" fmla="*/ 1111 h 1149"/>
                <a:gd name="T22" fmla="*/ 941 w 1306"/>
                <a:gd name="T23" fmla="*/ 1149 h 1149"/>
                <a:gd name="T24" fmla="*/ 365 w 1306"/>
                <a:gd name="T25" fmla="*/ 1149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6" h="1149">
                  <a:moveTo>
                    <a:pt x="365" y="1149"/>
                  </a:moveTo>
                  <a:cubicBezTo>
                    <a:pt x="341" y="1149"/>
                    <a:pt x="312" y="1132"/>
                    <a:pt x="300" y="1111"/>
                  </a:cubicBezTo>
                  <a:cubicBezTo>
                    <a:pt x="12" y="613"/>
                    <a:pt x="12" y="613"/>
                    <a:pt x="12" y="613"/>
                  </a:cubicBezTo>
                  <a:cubicBezTo>
                    <a:pt x="0" y="592"/>
                    <a:pt x="0" y="558"/>
                    <a:pt x="12" y="537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312" y="17"/>
                    <a:pt x="341" y="0"/>
                    <a:pt x="365" y="0"/>
                  </a:cubicBezTo>
                  <a:cubicBezTo>
                    <a:pt x="941" y="0"/>
                    <a:pt x="941" y="0"/>
                    <a:pt x="941" y="0"/>
                  </a:cubicBezTo>
                  <a:cubicBezTo>
                    <a:pt x="965" y="0"/>
                    <a:pt x="994" y="17"/>
                    <a:pt x="1006" y="38"/>
                  </a:cubicBezTo>
                  <a:cubicBezTo>
                    <a:pt x="1294" y="537"/>
                    <a:pt x="1294" y="537"/>
                    <a:pt x="1294" y="537"/>
                  </a:cubicBezTo>
                  <a:cubicBezTo>
                    <a:pt x="1306" y="558"/>
                    <a:pt x="1306" y="592"/>
                    <a:pt x="1294" y="613"/>
                  </a:cubicBezTo>
                  <a:cubicBezTo>
                    <a:pt x="1006" y="1111"/>
                    <a:pt x="1006" y="1111"/>
                    <a:pt x="1006" y="1111"/>
                  </a:cubicBezTo>
                  <a:cubicBezTo>
                    <a:pt x="994" y="1132"/>
                    <a:pt x="965" y="1149"/>
                    <a:pt x="941" y="1149"/>
                  </a:cubicBezTo>
                  <a:lnTo>
                    <a:pt x="365" y="1149"/>
                  </a:lnTo>
                  <a:close/>
                </a:path>
              </a:pathLst>
            </a:custGeom>
            <a:solidFill>
              <a:srgbClr val="181717">
                <a:alpha val="20000"/>
              </a:srgbClr>
            </a:solidFill>
            <a:ln w="28575"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121141" y="2746804"/>
              <a:ext cx="1882209" cy="1488653"/>
              <a:chOff x="2121141" y="2746804"/>
              <a:chExt cx="1882209" cy="1488653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2210408" y="2746804"/>
                <a:ext cx="1691627" cy="1488653"/>
              </a:xfrm>
              <a:custGeom>
                <a:avLst/>
                <a:gdLst>
                  <a:gd name="T0" fmla="*/ 365 w 1306"/>
                  <a:gd name="T1" fmla="*/ 1149 h 1149"/>
                  <a:gd name="T2" fmla="*/ 300 w 1306"/>
                  <a:gd name="T3" fmla="*/ 1111 h 1149"/>
                  <a:gd name="T4" fmla="*/ 12 w 1306"/>
                  <a:gd name="T5" fmla="*/ 613 h 1149"/>
                  <a:gd name="T6" fmla="*/ 12 w 1306"/>
                  <a:gd name="T7" fmla="*/ 537 h 1149"/>
                  <a:gd name="T8" fmla="*/ 300 w 1306"/>
                  <a:gd name="T9" fmla="*/ 38 h 1149"/>
                  <a:gd name="T10" fmla="*/ 365 w 1306"/>
                  <a:gd name="T11" fmla="*/ 0 h 1149"/>
                  <a:gd name="T12" fmla="*/ 941 w 1306"/>
                  <a:gd name="T13" fmla="*/ 0 h 1149"/>
                  <a:gd name="T14" fmla="*/ 1006 w 1306"/>
                  <a:gd name="T15" fmla="*/ 38 h 1149"/>
                  <a:gd name="T16" fmla="*/ 1294 w 1306"/>
                  <a:gd name="T17" fmla="*/ 537 h 1149"/>
                  <a:gd name="T18" fmla="*/ 1294 w 1306"/>
                  <a:gd name="T19" fmla="*/ 613 h 1149"/>
                  <a:gd name="T20" fmla="*/ 1006 w 1306"/>
                  <a:gd name="T21" fmla="*/ 1111 h 1149"/>
                  <a:gd name="T22" fmla="*/ 941 w 1306"/>
                  <a:gd name="T23" fmla="*/ 1149 h 1149"/>
                  <a:gd name="T24" fmla="*/ 365 w 1306"/>
                  <a:gd name="T25" fmla="*/ 1149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06" h="1149">
                    <a:moveTo>
                      <a:pt x="365" y="1149"/>
                    </a:moveTo>
                    <a:cubicBezTo>
                      <a:pt x="341" y="1149"/>
                      <a:pt x="312" y="1132"/>
                      <a:pt x="300" y="1111"/>
                    </a:cubicBezTo>
                    <a:cubicBezTo>
                      <a:pt x="12" y="613"/>
                      <a:pt x="12" y="613"/>
                      <a:pt x="12" y="613"/>
                    </a:cubicBezTo>
                    <a:cubicBezTo>
                      <a:pt x="0" y="592"/>
                      <a:pt x="0" y="558"/>
                      <a:pt x="12" y="537"/>
                    </a:cubicBezTo>
                    <a:cubicBezTo>
                      <a:pt x="300" y="38"/>
                      <a:pt x="300" y="38"/>
                      <a:pt x="300" y="38"/>
                    </a:cubicBezTo>
                    <a:cubicBezTo>
                      <a:pt x="312" y="17"/>
                      <a:pt x="341" y="0"/>
                      <a:pt x="365" y="0"/>
                    </a:cubicBezTo>
                    <a:cubicBezTo>
                      <a:pt x="941" y="0"/>
                      <a:pt x="941" y="0"/>
                      <a:pt x="941" y="0"/>
                    </a:cubicBezTo>
                    <a:cubicBezTo>
                      <a:pt x="965" y="0"/>
                      <a:pt x="994" y="17"/>
                      <a:pt x="1006" y="38"/>
                    </a:cubicBezTo>
                    <a:cubicBezTo>
                      <a:pt x="1294" y="537"/>
                      <a:pt x="1294" y="537"/>
                      <a:pt x="1294" y="537"/>
                    </a:cubicBezTo>
                    <a:cubicBezTo>
                      <a:pt x="1306" y="558"/>
                      <a:pt x="1306" y="592"/>
                      <a:pt x="1294" y="613"/>
                    </a:cubicBezTo>
                    <a:cubicBezTo>
                      <a:pt x="1006" y="1111"/>
                      <a:pt x="1006" y="1111"/>
                      <a:pt x="1006" y="1111"/>
                    </a:cubicBezTo>
                    <a:cubicBezTo>
                      <a:pt x="994" y="1132"/>
                      <a:pt x="965" y="1149"/>
                      <a:pt x="941" y="1149"/>
                    </a:cubicBezTo>
                    <a:lnTo>
                      <a:pt x="365" y="114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28575">
                <a:noFill/>
              </a:ln>
              <a:effectLst>
                <a:outerShdw blurRad="127000" dist="25400" dir="2700000" sx="101000" sy="101000" algn="tl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  <p:sp>
            <p:nvSpPr>
              <p:cNvPr id="36" name="TextBox 3"/>
              <p:cNvSpPr txBox="1"/>
              <p:nvPr/>
            </p:nvSpPr>
            <p:spPr>
              <a:xfrm>
                <a:off x="2121141" y="3270857"/>
                <a:ext cx="1882209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输入小标题</a:t>
                </a:r>
                <a:endParaRPr lang="zh-CN" altLang="en-US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5549226" y="1630022"/>
            <a:ext cx="5538511" cy="37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请您在此处输入相关小标题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sp>
        <p:nvSpPr>
          <p:cNvPr id="38" name="4"/>
          <p:cNvSpPr>
            <a:spLocks noChangeAspect="1"/>
          </p:cNvSpPr>
          <p:nvPr/>
        </p:nvSpPr>
        <p:spPr>
          <a:xfrm>
            <a:off x="1599492" y="4493485"/>
            <a:ext cx="618371" cy="571252"/>
          </a:xfrm>
          <a:custGeom>
            <a:avLst/>
            <a:gdLst>
              <a:gd name="connsiteX0" fmla="*/ 584891 w 608415"/>
              <a:gd name="connsiteY0" fmla="*/ 441972 h 562054"/>
              <a:gd name="connsiteX1" fmla="*/ 593784 w 608415"/>
              <a:gd name="connsiteY1" fmla="*/ 441972 h 562054"/>
              <a:gd name="connsiteX2" fmla="*/ 593784 w 608415"/>
              <a:gd name="connsiteY2" fmla="*/ 450850 h 562054"/>
              <a:gd name="connsiteX3" fmla="*/ 546068 w 608415"/>
              <a:gd name="connsiteY3" fmla="*/ 498597 h 562054"/>
              <a:gd name="connsiteX4" fmla="*/ 526223 w 608415"/>
              <a:gd name="connsiteY4" fmla="*/ 507366 h 562054"/>
              <a:gd name="connsiteX5" fmla="*/ 505293 w 608415"/>
              <a:gd name="connsiteY5" fmla="*/ 498597 h 562054"/>
              <a:gd name="connsiteX6" fmla="*/ 473518 w 608415"/>
              <a:gd name="connsiteY6" fmla="*/ 466766 h 562054"/>
              <a:gd name="connsiteX7" fmla="*/ 473518 w 608415"/>
              <a:gd name="connsiteY7" fmla="*/ 457888 h 562054"/>
              <a:gd name="connsiteX8" fmla="*/ 482411 w 608415"/>
              <a:gd name="connsiteY8" fmla="*/ 457888 h 562054"/>
              <a:gd name="connsiteX9" fmla="*/ 514294 w 608415"/>
              <a:gd name="connsiteY9" fmla="*/ 489610 h 562054"/>
              <a:gd name="connsiteX10" fmla="*/ 537175 w 608415"/>
              <a:gd name="connsiteY10" fmla="*/ 489610 h 562054"/>
              <a:gd name="connsiteX11" fmla="*/ 523403 w 608415"/>
              <a:gd name="connsiteY11" fmla="*/ 392132 h 562054"/>
              <a:gd name="connsiteX12" fmla="*/ 529692 w 608415"/>
              <a:gd name="connsiteY12" fmla="*/ 398413 h 562054"/>
              <a:gd name="connsiteX13" fmla="*/ 523403 w 608415"/>
              <a:gd name="connsiteY13" fmla="*/ 404694 h 562054"/>
              <a:gd name="connsiteX14" fmla="*/ 450969 w 608415"/>
              <a:gd name="connsiteY14" fmla="*/ 477039 h 562054"/>
              <a:gd name="connsiteX15" fmla="*/ 523403 w 608415"/>
              <a:gd name="connsiteY15" fmla="*/ 549383 h 562054"/>
              <a:gd name="connsiteX16" fmla="*/ 595837 w 608415"/>
              <a:gd name="connsiteY16" fmla="*/ 477039 h 562054"/>
              <a:gd name="connsiteX17" fmla="*/ 602126 w 608415"/>
              <a:gd name="connsiteY17" fmla="*/ 470758 h 562054"/>
              <a:gd name="connsiteX18" fmla="*/ 608415 w 608415"/>
              <a:gd name="connsiteY18" fmla="*/ 477039 h 562054"/>
              <a:gd name="connsiteX19" fmla="*/ 523403 w 608415"/>
              <a:gd name="connsiteY19" fmla="*/ 562054 h 562054"/>
              <a:gd name="connsiteX20" fmla="*/ 438282 w 608415"/>
              <a:gd name="connsiteY20" fmla="*/ 477039 h 562054"/>
              <a:gd name="connsiteX21" fmla="*/ 523403 w 608415"/>
              <a:gd name="connsiteY21" fmla="*/ 392132 h 562054"/>
              <a:gd name="connsiteX22" fmla="*/ 131219 w 608415"/>
              <a:gd name="connsiteY22" fmla="*/ 0 h 562054"/>
              <a:gd name="connsiteX23" fmla="*/ 456350 w 608415"/>
              <a:gd name="connsiteY23" fmla="*/ 0 h 562054"/>
              <a:gd name="connsiteX24" fmla="*/ 507647 w 608415"/>
              <a:gd name="connsiteY24" fmla="*/ 51333 h 562054"/>
              <a:gd name="connsiteX25" fmla="*/ 507647 w 608415"/>
              <a:gd name="connsiteY25" fmla="*/ 347200 h 562054"/>
              <a:gd name="connsiteX26" fmla="*/ 501357 w 608415"/>
              <a:gd name="connsiteY26" fmla="*/ 353482 h 562054"/>
              <a:gd name="connsiteX27" fmla="*/ 495067 w 608415"/>
              <a:gd name="connsiteY27" fmla="*/ 347200 h 562054"/>
              <a:gd name="connsiteX28" fmla="*/ 495067 w 608415"/>
              <a:gd name="connsiteY28" fmla="*/ 51333 h 562054"/>
              <a:gd name="connsiteX29" fmla="*/ 456350 w 608415"/>
              <a:gd name="connsiteY29" fmla="*/ 12671 h 562054"/>
              <a:gd name="connsiteX30" fmla="*/ 131219 w 608415"/>
              <a:gd name="connsiteY30" fmla="*/ 12671 h 562054"/>
              <a:gd name="connsiteX31" fmla="*/ 102589 w 608415"/>
              <a:gd name="connsiteY31" fmla="*/ 41261 h 562054"/>
              <a:gd name="connsiteX32" fmla="*/ 102589 w 608415"/>
              <a:gd name="connsiteY32" fmla="*/ 76241 h 562054"/>
              <a:gd name="connsiteX33" fmla="*/ 131219 w 608415"/>
              <a:gd name="connsiteY33" fmla="*/ 104940 h 562054"/>
              <a:gd name="connsiteX34" fmla="*/ 376315 w 608415"/>
              <a:gd name="connsiteY34" fmla="*/ 104940 h 562054"/>
              <a:gd name="connsiteX35" fmla="*/ 417634 w 608415"/>
              <a:gd name="connsiteY35" fmla="*/ 146201 h 562054"/>
              <a:gd name="connsiteX36" fmla="*/ 417634 w 608415"/>
              <a:gd name="connsiteY36" fmla="*/ 181181 h 562054"/>
              <a:gd name="connsiteX37" fmla="*/ 376315 w 608415"/>
              <a:gd name="connsiteY37" fmla="*/ 222442 h 562054"/>
              <a:gd name="connsiteX38" fmla="*/ 131219 w 608415"/>
              <a:gd name="connsiteY38" fmla="*/ 222442 h 562054"/>
              <a:gd name="connsiteX39" fmla="*/ 102589 w 608415"/>
              <a:gd name="connsiteY39" fmla="*/ 251033 h 562054"/>
              <a:gd name="connsiteX40" fmla="*/ 102589 w 608415"/>
              <a:gd name="connsiteY40" fmla="*/ 286013 h 562054"/>
              <a:gd name="connsiteX41" fmla="*/ 131219 w 608415"/>
              <a:gd name="connsiteY41" fmla="*/ 314711 h 562054"/>
              <a:gd name="connsiteX42" fmla="*/ 386292 w 608415"/>
              <a:gd name="connsiteY42" fmla="*/ 314711 h 562054"/>
              <a:gd name="connsiteX43" fmla="*/ 427611 w 608415"/>
              <a:gd name="connsiteY43" fmla="*/ 355973 h 562054"/>
              <a:gd name="connsiteX44" fmla="*/ 427611 w 608415"/>
              <a:gd name="connsiteY44" fmla="*/ 390953 h 562054"/>
              <a:gd name="connsiteX45" fmla="*/ 386292 w 608415"/>
              <a:gd name="connsiteY45" fmla="*/ 432214 h 562054"/>
              <a:gd name="connsiteX46" fmla="*/ 96190 w 608415"/>
              <a:gd name="connsiteY46" fmla="*/ 432214 h 562054"/>
              <a:gd name="connsiteX47" fmla="*/ 89900 w 608415"/>
              <a:gd name="connsiteY47" fmla="*/ 425933 h 562054"/>
              <a:gd name="connsiteX48" fmla="*/ 96190 w 608415"/>
              <a:gd name="connsiteY48" fmla="*/ 419543 h 562054"/>
              <a:gd name="connsiteX49" fmla="*/ 386292 w 608415"/>
              <a:gd name="connsiteY49" fmla="*/ 419543 h 562054"/>
              <a:gd name="connsiteX50" fmla="*/ 415031 w 608415"/>
              <a:gd name="connsiteY50" fmla="*/ 390953 h 562054"/>
              <a:gd name="connsiteX51" fmla="*/ 415031 w 608415"/>
              <a:gd name="connsiteY51" fmla="*/ 355973 h 562054"/>
              <a:gd name="connsiteX52" fmla="*/ 386292 w 608415"/>
              <a:gd name="connsiteY52" fmla="*/ 327274 h 562054"/>
              <a:gd name="connsiteX53" fmla="*/ 131219 w 608415"/>
              <a:gd name="connsiteY53" fmla="*/ 327274 h 562054"/>
              <a:gd name="connsiteX54" fmla="*/ 89900 w 608415"/>
              <a:gd name="connsiteY54" fmla="*/ 286013 h 562054"/>
              <a:gd name="connsiteX55" fmla="*/ 89900 w 608415"/>
              <a:gd name="connsiteY55" fmla="*/ 251033 h 562054"/>
              <a:gd name="connsiteX56" fmla="*/ 131219 w 608415"/>
              <a:gd name="connsiteY56" fmla="*/ 209771 h 562054"/>
              <a:gd name="connsiteX57" fmla="*/ 376315 w 608415"/>
              <a:gd name="connsiteY57" fmla="*/ 209771 h 562054"/>
              <a:gd name="connsiteX58" fmla="*/ 404945 w 608415"/>
              <a:gd name="connsiteY58" fmla="*/ 181181 h 562054"/>
              <a:gd name="connsiteX59" fmla="*/ 404945 w 608415"/>
              <a:gd name="connsiteY59" fmla="*/ 146201 h 562054"/>
              <a:gd name="connsiteX60" fmla="*/ 376315 w 608415"/>
              <a:gd name="connsiteY60" fmla="*/ 117502 h 562054"/>
              <a:gd name="connsiteX61" fmla="*/ 131219 w 608415"/>
              <a:gd name="connsiteY61" fmla="*/ 117502 h 562054"/>
              <a:gd name="connsiteX62" fmla="*/ 89900 w 608415"/>
              <a:gd name="connsiteY62" fmla="*/ 76241 h 562054"/>
              <a:gd name="connsiteX63" fmla="*/ 89900 w 608415"/>
              <a:gd name="connsiteY63" fmla="*/ 41261 h 562054"/>
              <a:gd name="connsiteX64" fmla="*/ 131219 w 608415"/>
              <a:gd name="connsiteY64" fmla="*/ 0 h 562054"/>
              <a:gd name="connsiteX65" fmla="*/ 51300 w 608415"/>
              <a:gd name="connsiteY65" fmla="*/ 0 h 562054"/>
              <a:gd name="connsiteX66" fmla="*/ 65290 w 608415"/>
              <a:gd name="connsiteY66" fmla="*/ 0 h 562054"/>
              <a:gd name="connsiteX67" fmla="*/ 71581 w 608415"/>
              <a:gd name="connsiteY67" fmla="*/ 6389 h 562054"/>
              <a:gd name="connsiteX68" fmla="*/ 65290 w 608415"/>
              <a:gd name="connsiteY68" fmla="*/ 12671 h 562054"/>
              <a:gd name="connsiteX69" fmla="*/ 51300 w 608415"/>
              <a:gd name="connsiteY69" fmla="*/ 12671 h 562054"/>
              <a:gd name="connsiteX70" fmla="*/ 12689 w 608415"/>
              <a:gd name="connsiteY70" fmla="*/ 51333 h 562054"/>
              <a:gd name="connsiteX71" fmla="*/ 12689 w 608415"/>
              <a:gd name="connsiteY71" fmla="*/ 500771 h 562054"/>
              <a:gd name="connsiteX72" fmla="*/ 51300 w 608415"/>
              <a:gd name="connsiteY72" fmla="*/ 539433 h 562054"/>
              <a:gd name="connsiteX73" fmla="*/ 419290 w 608415"/>
              <a:gd name="connsiteY73" fmla="*/ 539433 h 562054"/>
              <a:gd name="connsiteX74" fmla="*/ 425580 w 608415"/>
              <a:gd name="connsiteY74" fmla="*/ 545715 h 562054"/>
              <a:gd name="connsiteX75" fmla="*/ 419290 w 608415"/>
              <a:gd name="connsiteY75" fmla="*/ 552104 h 562054"/>
              <a:gd name="connsiteX76" fmla="*/ 51300 w 608415"/>
              <a:gd name="connsiteY76" fmla="*/ 552104 h 562054"/>
              <a:gd name="connsiteX77" fmla="*/ 0 w 608415"/>
              <a:gd name="connsiteY77" fmla="*/ 500771 h 562054"/>
              <a:gd name="connsiteX78" fmla="*/ 0 w 608415"/>
              <a:gd name="connsiteY78" fmla="*/ 51333 h 562054"/>
              <a:gd name="connsiteX79" fmla="*/ 51300 w 608415"/>
              <a:gd name="connsiteY79" fmla="*/ 0 h 5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08415" h="562054">
                <a:moveTo>
                  <a:pt x="584891" y="441972"/>
                </a:moveTo>
                <a:cubicBezTo>
                  <a:pt x="587386" y="439482"/>
                  <a:pt x="591398" y="439482"/>
                  <a:pt x="593784" y="441972"/>
                </a:cubicBezTo>
                <a:cubicBezTo>
                  <a:pt x="596278" y="444463"/>
                  <a:pt x="596278" y="448468"/>
                  <a:pt x="593784" y="450850"/>
                </a:cubicBezTo>
                <a:lnTo>
                  <a:pt x="546068" y="498597"/>
                </a:lnTo>
                <a:cubicBezTo>
                  <a:pt x="539670" y="504984"/>
                  <a:pt x="532729" y="507366"/>
                  <a:pt x="526223" y="507366"/>
                </a:cubicBezTo>
                <a:cubicBezTo>
                  <a:pt x="517655" y="507366"/>
                  <a:pt x="509956" y="503252"/>
                  <a:pt x="505293" y="498597"/>
                </a:cubicBezTo>
                <a:lnTo>
                  <a:pt x="473518" y="466766"/>
                </a:lnTo>
                <a:cubicBezTo>
                  <a:pt x="471024" y="464276"/>
                  <a:pt x="471024" y="460270"/>
                  <a:pt x="473518" y="457888"/>
                </a:cubicBezTo>
                <a:cubicBezTo>
                  <a:pt x="476012" y="455398"/>
                  <a:pt x="479916" y="455398"/>
                  <a:pt x="482411" y="457888"/>
                </a:cubicBezTo>
                <a:lnTo>
                  <a:pt x="514294" y="489610"/>
                </a:lnTo>
                <a:cubicBezTo>
                  <a:pt x="516137" y="491451"/>
                  <a:pt x="526439" y="500329"/>
                  <a:pt x="537175" y="489610"/>
                </a:cubicBezTo>
                <a:close/>
                <a:moveTo>
                  <a:pt x="523403" y="392132"/>
                </a:moveTo>
                <a:cubicBezTo>
                  <a:pt x="526873" y="392132"/>
                  <a:pt x="529692" y="394948"/>
                  <a:pt x="529692" y="398413"/>
                </a:cubicBezTo>
                <a:cubicBezTo>
                  <a:pt x="529692" y="401879"/>
                  <a:pt x="526873" y="404694"/>
                  <a:pt x="523403" y="404694"/>
                </a:cubicBezTo>
                <a:cubicBezTo>
                  <a:pt x="483391" y="404694"/>
                  <a:pt x="450969" y="437184"/>
                  <a:pt x="450969" y="477039"/>
                </a:cubicBezTo>
                <a:cubicBezTo>
                  <a:pt x="450969" y="517002"/>
                  <a:pt x="483391" y="549383"/>
                  <a:pt x="523403" y="549383"/>
                </a:cubicBezTo>
                <a:cubicBezTo>
                  <a:pt x="563306" y="549383"/>
                  <a:pt x="595837" y="517002"/>
                  <a:pt x="595837" y="477039"/>
                </a:cubicBezTo>
                <a:cubicBezTo>
                  <a:pt x="595837" y="473574"/>
                  <a:pt x="598656" y="470758"/>
                  <a:pt x="602126" y="470758"/>
                </a:cubicBezTo>
                <a:cubicBezTo>
                  <a:pt x="605596" y="470758"/>
                  <a:pt x="608415" y="473574"/>
                  <a:pt x="608415" y="477039"/>
                </a:cubicBezTo>
                <a:cubicBezTo>
                  <a:pt x="608415" y="523933"/>
                  <a:pt x="570246" y="562054"/>
                  <a:pt x="523403" y="562054"/>
                </a:cubicBezTo>
                <a:cubicBezTo>
                  <a:pt x="476451" y="562054"/>
                  <a:pt x="438282" y="523933"/>
                  <a:pt x="438282" y="477039"/>
                </a:cubicBezTo>
                <a:cubicBezTo>
                  <a:pt x="438282" y="430253"/>
                  <a:pt x="476451" y="392132"/>
                  <a:pt x="523403" y="392132"/>
                </a:cubicBezTo>
                <a:close/>
                <a:moveTo>
                  <a:pt x="131219" y="0"/>
                </a:moveTo>
                <a:lnTo>
                  <a:pt x="456350" y="0"/>
                </a:lnTo>
                <a:cubicBezTo>
                  <a:pt x="496910" y="0"/>
                  <a:pt x="507647" y="33572"/>
                  <a:pt x="507647" y="51333"/>
                </a:cubicBezTo>
                <a:lnTo>
                  <a:pt x="507647" y="347200"/>
                </a:lnTo>
                <a:cubicBezTo>
                  <a:pt x="507647" y="350666"/>
                  <a:pt x="504827" y="353482"/>
                  <a:pt x="501357" y="353482"/>
                </a:cubicBezTo>
                <a:cubicBezTo>
                  <a:pt x="497887" y="353482"/>
                  <a:pt x="495067" y="350666"/>
                  <a:pt x="495067" y="347200"/>
                </a:cubicBezTo>
                <a:lnTo>
                  <a:pt x="495067" y="51333"/>
                </a:lnTo>
                <a:cubicBezTo>
                  <a:pt x="494958" y="47326"/>
                  <a:pt x="493657" y="12671"/>
                  <a:pt x="456350" y="12671"/>
                </a:cubicBezTo>
                <a:lnTo>
                  <a:pt x="131219" y="12671"/>
                </a:lnTo>
                <a:cubicBezTo>
                  <a:pt x="128291" y="12671"/>
                  <a:pt x="102589" y="13645"/>
                  <a:pt x="102589" y="41261"/>
                </a:cubicBezTo>
                <a:lnTo>
                  <a:pt x="102589" y="76241"/>
                </a:lnTo>
                <a:cubicBezTo>
                  <a:pt x="102589" y="79165"/>
                  <a:pt x="103565" y="104940"/>
                  <a:pt x="131219" y="104940"/>
                </a:cubicBezTo>
                <a:lnTo>
                  <a:pt x="376315" y="104940"/>
                </a:lnTo>
                <a:cubicBezTo>
                  <a:pt x="390630" y="104940"/>
                  <a:pt x="417634" y="113495"/>
                  <a:pt x="417634" y="146201"/>
                </a:cubicBezTo>
                <a:lnTo>
                  <a:pt x="417634" y="181181"/>
                </a:lnTo>
                <a:cubicBezTo>
                  <a:pt x="417634" y="195476"/>
                  <a:pt x="408958" y="222442"/>
                  <a:pt x="376315" y="222442"/>
                </a:cubicBezTo>
                <a:lnTo>
                  <a:pt x="131219" y="222442"/>
                </a:lnTo>
                <a:cubicBezTo>
                  <a:pt x="128291" y="222442"/>
                  <a:pt x="102589" y="223417"/>
                  <a:pt x="102589" y="251033"/>
                </a:cubicBezTo>
                <a:lnTo>
                  <a:pt x="102589" y="286013"/>
                </a:lnTo>
                <a:cubicBezTo>
                  <a:pt x="102589" y="288937"/>
                  <a:pt x="103565" y="314711"/>
                  <a:pt x="131219" y="314711"/>
                </a:cubicBezTo>
                <a:lnTo>
                  <a:pt x="386292" y="314711"/>
                </a:lnTo>
                <a:cubicBezTo>
                  <a:pt x="419044" y="314711"/>
                  <a:pt x="427611" y="341677"/>
                  <a:pt x="427611" y="355973"/>
                </a:cubicBezTo>
                <a:lnTo>
                  <a:pt x="427611" y="390953"/>
                </a:lnTo>
                <a:cubicBezTo>
                  <a:pt x="427611" y="423550"/>
                  <a:pt x="400607" y="432214"/>
                  <a:pt x="386292" y="432214"/>
                </a:cubicBezTo>
                <a:lnTo>
                  <a:pt x="96190" y="432214"/>
                </a:lnTo>
                <a:cubicBezTo>
                  <a:pt x="92720" y="432214"/>
                  <a:pt x="89900" y="429398"/>
                  <a:pt x="89900" y="425933"/>
                </a:cubicBezTo>
                <a:cubicBezTo>
                  <a:pt x="89900" y="422359"/>
                  <a:pt x="92720" y="419543"/>
                  <a:pt x="96190" y="419543"/>
                </a:cubicBezTo>
                <a:lnTo>
                  <a:pt x="386292" y="419543"/>
                </a:lnTo>
                <a:cubicBezTo>
                  <a:pt x="389220" y="419543"/>
                  <a:pt x="415031" y="418568"/>
                  <a:pt x="415031" y="390953"/>
                </a:cubicBezTo>
                <a:lnTo>
                  <a:pt x="415031" y="355973"/>
                </a:lnTo>
                <a:cubicBezTo>
                  <a:pt x="414923" y="353049"/>
                  <a:pt x="413947" y="327274"/>
                  <a:pt x="386292" y="327274"/>
                </a:cubicBezTo>
                <a:lnTo>
                  <a:pt x="131219" y="327274"/>
                </a:lnTo>
                <a:cubicBezTo>
                  <a:pt x="98576" y="327274"/>
                  <a:pt x="89900" y="300308"/>
                  <a:pt x="89900" y="286013"/>
                </a:cubicBezTo>
                <a:lnTo>
                  <a:pt x="89900" y="251033"/>
                </a:lnTo>
                <a:cubicBezTo>
                  <a:pt x="89900" y="218435"/>
                  <a:pt x="116904" y="209771"/>
                  <a:pt x="131219" y="209771"/>
                </a:cubicBezTo>
                <a:lnTo>
                  <a:pt x="376315" y="209771"/>
                </a:lnTo>
                <a:cubicBezTo>
                  <a:pt x="403969" y="209771"/>
                  <a:pt x="404945" y="184105"/>
                  <a:pt x="404945" y="181181"/>
                </a:cubicBezTo>
                <a:lnTo>
                  <a:pt x="404945" y="146201"/>
                </a:lnTo>
                <a:cubicBezTo>
                  <a:pt x="404945" y="118585"/>
                  <a:pt x="379243" y="117610"/>
                  <a:pt x="376315" y="117502"/>
                </a:cubicBezTo>
                <a:lnTo>
                  <a:pt x="131219" y="117502"/>
                </a:lnTo>
                <a:cubicBezTo>
                  <a:pt x="98576" y="117502"/>
                  <a:pt x="89900" y="90536"/>
                  <a:pt x="89900" y="76241"/>
                </a:cubicBezTo>
                <a:lnTo>
                  <a:pt x="89900" y="41261"/>
                </a:lnTo>
                <a:cubicBezTo>
                  <a:pt x="89900" y="8664"/>
                  <a:pt x="116904" y="0"/>
                  <a:pt x="131219" y="0"/>
                </a:cubicBezTo>
                <a:close/>
                <a:moveTo>
                  <a:pt x="51300" y="0"/>
                </a:moveTo>
                <a:lnTo>
                  <a:pt x="65290" y="0"/>
                </a:lnTo>
                <a:cubicBezTo>
                  <a:pt x="68761" y="0"/>
                  <a:pt x="71581" y="2816"/>
                  <a:pt x="71581" y="6389"/>
                </a:cubicBezTo>
                <a:cubicBezTo>
                  <a:pt x="71581" y="9855"/>
                  <a:pt x="68761" y="12671"/>
                  <a:pt x="65290" y="12671"/>
                </a:cubicBezTo>
                <a:lnTo>
                  <a:pt x="51300" y="12671"/>
                </a:lnTo>
                <a:cubicBezTo>
                  <a:pt x="47395" y="12671"/>
                  <a:pt x="12689" y="13970"/>
                  <a:pt x="12689" y="51333"/>
                </a:cubicBezTo>
                <a:lnTo>
                  <a:pt x="12689" y="500771"/>
                </a:lnTo>
                <a:cubicBezTo>
                  <a:pt x="12689" y="504778"/>
                  <a:pt x="13991" y="539433"/>
                  <a:pt x="51300" y="539433"/>
                </a:cubicBezTo>
                <a:lnTo>
                  <a:pt x="419290" y="539433"/>
                </a:lnTo>
                <a:cubicBezTo>
                  <a:pt x="422760" y="539433"/>
                  <a:pt x="425580" y="542249"/>
                  <a:pt x="425580" y="545715"/>
                </a:cubicBezTo>
                <a:cubicBezTo>
                  <a:pt x="425580" y="549288"/>
                  <a:pt x="422760" y="552104"/>
                  <a:pt x="419290" y="552104"/>
                </a:cubicBezTo>
                <a:lnTo>
                  <a:pt x="51300" y="552104"/>
                </a:lnTo>
                <a:cubicBezTo>
                  <a:pt x="10737" y="552104"/>
                  <a:pt x="0" y="518532"/>
                  <a:pt x="0" y="500771"/>
                </a:cubicBezTo>
                <a:lnTo>
                  <a:pt x="0" y="51333"/>
                </a:lnTo>
                <a:cubicBezTo>
                  <a:pt x="0" y="10721"/>
                  <a:pt x="33621" y="0"/>
                  <a:pt x="513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9" name="3"/>
          <p:cNvSpPr>
            <a:spLocks noChangeAspect="1"/>
          </p:cNvSpPr>
          <p:nvPr/>
        </p:nvSpPr>
        <p:spPr>
          <a:xfrm>
            <a:off x="3150244" y="1994662"/>
            <a:ext cx="691748" cy="553273"/>
          </a:xfrm>
          <a:custGeom>
            <a:avLst/>
            <a:gdLst>
              <a:gd name="connsiteX0" fmla="*/ 205093 w 609206"/>
              <a:gd name="connsiteY0" fmla="*/ 148159 h 487254"/>
              <a:gd name="connsiteX1" fmla="*/ 225308 w 609206"/>
              <a:gd name="connsiteY1" fmla="*/ 168342 h 487254"/>
              <a:gd name="connsiteX2" fmla="*/ 225308 w 609206"/>
              <a:gd name="connsiteY2" fmla="*/ 178588 h 487254"/>
              <a:gd name="connsiteX3" fmla="*/ 191875 w 609206"/>
              <a:gd name="connsiteY3" fmla="*/ 211967 h 487254"/>
              <a:gd name="connsiteX4" fmla="*/ 181612 w 609206"/>
              <a:gd name="connsiteY4" fmla="*/ 211967 h 487254"/>
              <a:gd name="connsiteX5" fmla="*/ 161397 w 609206"/>
              <a:gd name="connsiteY5" fmla="*/ 191785 h 487254"/>
              <a:gd name="connsiteX6" fmla="*/ 173993 w 609206"/>
              <a:gd name="connsiteY6" fmla="*/ 221748 h 487254"/>
              <a:gd name="connsiteX7" fmla="*/ 210535 w 609206"/>
              <a:gd name="connsiteY7" fmla="*/ 233858 h 487254"/>
              <a:gd name="connsiteX8" fmla="*/ 211624 w 609206"/>
              <a:gd name="connsiteY8" fmla="*/ 233858 h 487254"/>
              <a:gd name="connsiteX9" fmla="*/ 216755 w 609206"/>
              <a:gd name="connsiteY9" fmla="*/ 235876 h 487254"/>
              <a:gd name="connsiteX10" fmla="*/ 354528 w 609206"/>
              <a:gd name="connsiteY10" fmla="*/ 373583 h 487254"/>
              <a:gd name="connsiteX11" fmla="*/ 356705 w 609206"/>
              <a:gd name="connsiteY11" fmla="*/ 379638 h 487254"/>
              <a:gd name="connsiteX12" fmla="*/ 368834 w 609206"/>
              <a:gd name="connsiteY12" fmla="*/ 416277 h 487254"/>
              <a:gd name="connsiteX13" fmla="*/ 398690 w 609206"/>
              <a:gd name="connsiteY13" fmla="*/ 428853 h 487254"/>
              <a:gd name="connsiteX14" fmla="*/ 375987 w 609206"/>
              <a:gd name="connsiteY14" fmla="*/ 406031 h 487254"/>
              <a:gd name="connsiteX15" fmla="*/ 373810 w 609206"/>
              <a:gd name="connsiteY15" fmla="*/ 400908 h 487254"/>
              <a:gd name="connsiteX16" fmla="*/ 375987 w 609206"/>
              <a:gd name="connsiteY16" fmla="*/ 395784 h 487254"/>
              <a:gd name="connsiteX17" fmla="*/ 409419 w 609206"/>
              <a:gd name="connsiteY17" fmla="*/ 362405 h 487254"/>
              <a:gd name="connsiteX18" fmla="*/ 414551 w 609206"/>
              <a:gd name="connsiteY18" fmla="*/ 360232 h 487254"/>
              <a:gd name="connsiteX19" fmla="*/ 419682 w 609206"/>
              <a:gd name="connsiteY19" fmla="*/ 362405 h 487254"/>
              <a:gd name="connsiteX20" fmla="*/ 442541 w 609206"/>
              <a:gd name="connsiteY20" fmla="*/ 385227 h 487254"/>
              <a:gd name="connsiteX21" fmla="*/ 429790 w 609206"/>
              <a:gd name="connsiteY21" fmla="*/ 355264 h 487254"/>
              <a:gd name="connsiteX22" fmla="*/ 393247 w 609206"/>
              <a:gd name="connsiteY22" fmla="*/ 343154 h 487254"/>
              <a:gd name="connsiteX23" fmla="*/ 387183 w 609206"/>
              <a:gd name="connsiteY23" fmla="*/ 341136 h 487254"/>
              <a:gd name="connsiteX24" fmla="*/ 249255 w 609206"/>
              <a:gd name="connsiteY24" fmla="*/ 203429 h 487254"/>
              <a:gd name="connsiteX25" fmla="*/ 247233 w 609206"/>
              <a:gd name="connsiteY25" fmla="*/ 197374 h 487254"/>
              <a:gd name="connsiteX26" fmla="*/ 235104 w 609206"/>
              <a:gd name="connsiteY26" fmla="*/ 160735 h 487254"/>
              <a:gd name="connsiteX27" fmla="*/ 205093 w 609206"/>
              <a:gd name="connsiteY27" fmla="*/ 148159 h 487254"/>
              <a:gd name="connsiteX28" fmla="*/ 204626 w 609206"/>
              <a:gd name="connsiteY28" fmla="*/ 133721 h 487254"/>
              <a:gd name="connsiteX29" fmla="*/ 245367 w 609206"/>
              <a:gd name="connsiteY29" fmla="*/ 150488 h 487254"/>
              <a:gd name="connsiteX30" fmla="*/ 262006 w 609206"/>
              <a:gd name="connsiteY30" fmla="*/ 195666 h 487254"/>
              <a:gd name="connsiteX31" fmla="*/ 394958 w 609206"/>
              <a:gd name="connsiteY31" fmla="*/ 328405 h 487254"/>
              <a:gd name="connsiteX32" fmla="*/ 440053 w 609206"/>
              <a:gd name="connsiteY32" fmla="*/ 345017 h 487254"/>
              <a:gd name="connsiteX33" fmla="*/ 454514 w 609206"/>
              <a:gd name="connsiteY33" fmla="*/ 402615 h 487254"/>
              <a:gd name="connsiteX34" fmla="*/ 449227 w 609206"/>
              <a:gd name="connsiteY34" fmla="*/ 407583 h 487254"/>
              <a:gd name="connsiteX35" fmla="*/ 442385 w 609206"/>
              <a:gd name="connsiteY35" fmla="*/ 405565 h 487254"/>
              <a:gd name="connsiteX36" fmla="*/ 414551 w 609206"/>
              <a:gd name="connsiteY36" fmla="*/ 377775 h 487254"/>
              <a:gd name="connsiteX37" fmla="*/ 391381 w 609206"/>
              <a:gd name="connsiteY37" fmla="*/ 400908 h 487254"/>
              <a:gd name="connsiteX38" fmla="*/ 419216 w 609206"/>
              <a:gd name="connsiteY38" fmla="*/ 428697 h 487254"/>
              <a:gd name="connsiteX39" fmla="*/ 421082 w 609206"/>
              <a:gd name="connsiteY39" fmla="*/ 435684 h 487254"/>
              <a:gd name="connsiteX40" fmla="*/ 416261 w 609206"/>
              <a:gd name="connsiteY40" fmla="*/ 440807 h 487254"/>
              <a:gd name="connsiteX41" fmla="*/ 399312 w 609206"/>
              <a:gd name="connsiteY41" fmla="*/ 443291 h 487254"/>
              <a:gd name="connsiteX42" fmla="*/ 358571 w 609206"/>
              <a:gd name="connsiteY42" fmla="*/ 426524 h 487254"/>
              <a:gd name="connsiteX43" fmla="*/ 341932 w 609206"/>
              <a:gd name="connsiteY43" fmla="*/ 381346 h 487254"/>
              <a:gd name="connsiteX44" fmla="*/ 208980 w 609206"/>
              <a:gd name="connsiteY44" fmla="*/ 248607 h 487254"/>
              <a:gd name="connsiteX45" fmla="*/ 163730 w 609206"/>
              <a:gd name="connsiteY45" fmla="*/ 231995 h 487254"/>
              <a:gd name="connsiteX46" fmla="*/ 149424 w 609206"/>
              <a:gd name="connsiteY46" fmla="*/ 174397 h 487254"/>
              <a:gd name="connsiteX47" fmla="*/ 154555 w 609206"/>
              <a:gd name="connsiteY47" fmla="*/ 169429 h 487254"/>
              <a:gd name="connsiteX48" fmla="*/ 161397 w 609206"/>
              <a:gd name="connsiteY48" fmla="*/ 171447 h 487254"/>
              <a:gd name="connsiteX49" fmla="*/ 186744 w 609206"/>
              <a:gd name="connsiteY49" fmla="*/ 196598 h 487254"/>
              <a:gd name="connsiteX50" fmla="*/ 209913 w 609206"/>
              <a:gd name="connsiteY50" fmla="*/ 173465 h 487254"/>
              <a:gd name="connsiteX51" fmla="*/ 184567 w 609206"/>
              <a:gd name="connsiteY51" fmla="*/ 148315 h 487254"/>
              <a:gd name="connsiteX52" fmla="*/ 182701 w 609206"/>
              <a:gd name="connsiteY52" fmla="*/ 141328 h 487254"/>
              <a:gd name="connsiteX53" fmla="*/ 187677 w 609206"/>
              <a:gd name="connsiteY53" fmla="*/ 136205 h 487254"/>
              <a:gd name="connsiteX54" fmla="*/ 204626 w 609206"/>
              <a:gd name="connsiteY54" fmla="*/ 133721 h 487254"/>
              <a:gd name="connsiteX55" fmla="*/ 131701 w 609206"/>
              <a:gd name="connsiteY55" fmla="*/ 58384 h 487254"/>
              <a:gd name="connsiteX56" fmla="*/ 131701 w 609206"/>
              <a:gd name="connsiteY56" fmla="*/ 127015 h 487254"/>
              <a:gd name="connsiteX57" fmla="*/ 173218 w 609206"/>
              <a:gd name="connsiteY57" fmla="*/ 93165 h 487254"/>
              <a:gd name="connsiteX58" fmla="*/ 173218 w 609206"/>
              <a:gd name="connsiteY58" fmla="*/ 58384 h 487254"/>
              <a:gd name="connsiteX59" fmla="*/ 291391 w 609206"/>
              <a:gd name="connsiteY59" fmla="*/ 24689 h 487254"/>
              <a:gd name="connsiteX60" fmla="*/ 94539 w 609206"/>
              <a:gd name="connsiteY60" fmla="*/ 185399 h 487254"/>
              <a:gd name="connsiteX61" fmla="*/ 94539 w 609206"/>
              <a:gd name="connsiteY61" fmla="*/ 465516 h 487254"/>
              <a:gd name="connsiteX62" fmla="*/ 509235 w 609206"/>
              <a:gd name="connsiteY62" fmla="*/ 465516 h 487254"/>
              <a:gd name="connsiteX63" fmla="*/ 509235 w 609206"/>
              <a:gd name="connsiteY63" fmla="*/ 186796 h 487254"/>
              <a:gd name="connsiteX64" fmla="*/ 289837 w 609206"/>
              <a:gd name="connsiteY64" fmla="*/ 0 h 487254"/>
              <a:gd name="connsiteX65" fmla="*/ 290925 w 609206"/>
              <a:gd name="connsiteY65" fmla="*/ 0 h 487254"/>
              <a:gd name="connsiteX66" fmla="*/ 291858 w 609206"/>
              <a:gd name="connsiteY66" fmla="*/ 0 h 487254"/>
              <a:gd name="connsiteX67" fmla="*/ 292946 w 609206"/>
              <a:gd name="connsiteY67" fmla="*/ 155 h 487254"/>
              <a:gd name="connsiteX68" fmla="*/ 294035 w 609206"/>
              <a:gd name="connsiteY68" fmla="*/ 311 h 487254"/>
              <a:gd name="connsiteX69" fmla="*/ 294968 w 609206"/>
              <a:gd name="connsiteY69" fmla="*/ 776 h 487254"/>
              <a:gd name="connsiteX70" fmla="*/ 295901 w 609206"/>
              <a:gd name="connsiteY70" fmla="*/ 1087 h 487254"/>
              <a:gd name="connsiteX71" fmla="*/ 296989 w 609206"/>
              <a:gd name="connsiteY71" fmla="*/ 1708 h 487254"/>
              <a:gd name="connsiteX72" fmla="*/ 297611 w 609206"/>
              <a:gd name="connsiteY72" fmla="*/ 2174 h 487254"/>
              <a:gd name="connsiteX73" fmla="*/ 523074 w 609206"/>
              <a:gd name="connsiteY73" fmla="*/ 169871 h 487254"/>
              <a:gd name="connsiteX74" fmla="*/ 529449 w 609206"/>
              <a:gd name="connsiteY74" fmla="*/ 174685 h 487254"/>
              <a:gd name="connsiteX75" fmla="*/ 604862 w 609206"/>
              <a:gd name="connsiteY75" fmla="*/ 230894 h 487254"/>
              <a:gd name="connsiteX76" fmla="*/ 607039 w 609206"/>
              <a:gd name="connsiteY76" fmla="*/ 246111 h 487254"/>
              <a:gd name="connsiteX77" fmla="*/ 598331 w 609206"/>
              <a:gd name="connsiteY77" fmla="*/ 250459 h 487254"/>
              <a:gd name="connsiteX78" fmla="*/ 591801 w 609206"/>
              <a:gd name="connsiteY78" fmla="*/ 248285 h 487254"/>
              <a:gd name="connsiteX79" fmla="*/ 531159 w 609206"/>
              <a:gd name="connsiteY79" fmla="*/ 203100 h 487254"/>
              <a:gd name="connsiteX80" fmla="*/ 531159 w 609206"/>
              <a:gd name="connsiteY80" fmla="*/ 476385 h 487254"/>
              <a:gd name="connsiteX81" fmla="*/ 520119 w 609206"/>
              <a:gd name="connsiteY81" fmla="*/ 487254 h 487254"/>
              <a:gd name="connsiteX82" fmla="*/ 83655 w 609206"/>
              <a:gd name="connsiteY82" fmla="*/ 487254 h 487254"/>
              <a:gd name="connsiteX83" fmla="*/ 72770 w 609206"/>
              <a:gd name="connsiteY83" fmla="*/ 476385 h 487254"/>
              <a:gd name="connsiteX84" fmla="*/ 72770 w 609206"/>
              <a:gd name="connsiteY84" fmla="*/ 203100 h 487254"/>
              <a:gd name="connsiteX85" fmla="*/ 17726 w 609206"/>
              <a:gd name="connsiteY85" fmla="*/ 247975 h 487254"/>
              <a:gd name="connsiteX86" fmla="*/ 10885 w 609206"/>
              <a:gd name="connsiteY86" fmla="*/ 250459 h 487254"/>
              <a:gd name="connsiteX87" fmla="*/ 2488 w 609206"/>
              <a:gd name="connsiteY87" fmla="*/ 246422 h 487254"/>
              <a:gd name="connsiteX88" fmla="*/ 4043 w 609206"/>
              <a:gd name="connsiteY88" fmla="*/ 231205 h 487254"/>
              <a:gd name="connsiteX89" fmla="*/ 109933 w 609206"/>
              <a:gd name="connsiteY89" fmla="*/ 144717 h 487254"/>
              <a:gd name="connsiteX90" fmla="*/ 109933 w 609206"/>
              <a:gd name="connsiteY90" fmla="*/ 47514 h 487254"/>
              <a:gd name="connsiteX91" fmla="*/ 120817 w 609206"/>
              <a:gd name="connsiteY91" fmla="*/ 36490 h 487254"/>
              <a:gd name="connsiteX92" fmla="*/ 184102 w 609206"/>
              <a:gd name="connsiteY92" fmla="*/ 36490 h 487254"/>
              <a:gd name="connsiteX93" fmla="*/ 194987 w 609206"/>
              <a:gd name="connsiteY93" fmla="*/ 47514 h 487254"/>
              <a:gd name="connsiteX94" fmla="*/ 194987 w 609206"/>
              <a:gd name="connsiteY94" fmla="*/ 75309 h 487254"/>
              <a:gd name="connsiteX95" fmla="*/ 284239 w 609206"/>
              <a:gd name="connsiteY95" fmla="*/ 2484 h 487254"/>
              <a:gd name="connsiteX96" fmla="*/ 284861 w 609206"/>
              <a:gd name="connsiteY96" fmla="*/ 2019 h 487254"/>
              <a:gd name="connsiteX97" fmla="*/ 285794 w 609206"/>
              <a:gd name="connsiteY97" fmla="*/ 1397 h 487254"/>
              <a:gd name="connsiteX98" fmla="*/ 286882 w 609206"/>
              <a:gd name="connsiteY98" fmla="*/ 932 h 487254"/>
              <a:gd name="connsiteX99" fmla="*/ 287815 w 609206"/>
              <a:gd name="connsiteY99" fmla="*/ 466 h 487254"/>
              <a:gd name="connsiteX100" fmla="*/ 288904 w 609206"/>
              <a:gd name="connsiteY100" fmla="*/ 311 h 487254"/>
              <a:gd name="connsiteX101" fmla="*/ 289837 w 609206"/>
              <a:gd name="connsiteY101" fmla="*/ 0 h 4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06" h="487254">
                <a:moveTo>
                  <a:pt x="205093" y="148159"/>
                </a:moveTo>
                <a:lnTo>
                  <a:pt x="225308" y="168342"/>
                </a:lnTo>
                <a:cubicBezTo>
                  <a:pt x="228107" y="171136"/>
                  <a:pt x="228107" y="175794"/>
                  <a:pt x="225308" y="178588"/>
                </a:cubicBezTo>
                <a:lnTo>
                  <a:pt x="191875" y="211967"/>
                </a:lnTo>
                <a:cubicBezTo>
                  <a:pt x="188921" y="214762"/>
                  <a:pt x="184411" y="214762"/>
                  <a:pt x="181612" y="211967"/>
                </a:cubicBezTo>
                <a:lnTo>
                  <a:pt x="161397" y="191785"/>
                </a:lnTo>
                <a:cubicBezTo>
                  <a:pt x="161553" y="202808"/>
                  <a:pt x="165907" y="213675"/>
                  <a:pt x="173993" y="221748"/>
                </a:cubicBezTo>
                <a:cubicBezTo>
                  <a:pt x="183634" y="231218"/>
                  <a:pt x="197162" y="235721"/>
                  <a:pt x="210535" y="233858"/>
                </a:cubicBezTo>
                <a:cubicBezTo>
                  <a:pt x="211002" y="233858"/>
                  <a:pt x="211313" y="233858"/>
                  <a:pt x="211624" y="233858"/>
                </a:cubicBezTo>
                <a:cubicBezTo>
                  <a:pt x="213490" y="233858"/>
                  <a:pt x="215356" y="234479"/>
                  <a:pt x="216755" y="235876"/>
                </a:cubicBezTo>
                <a:lnTo>
                  <a:pt x="354528" y="373583"/>
                </a:lnTo>
                <a:cubicBezTo>
                  <a:pt x="356238" y="375136"/>
                  <a:pt x="357016" y="377465"/>
                  <a:pt x="356705" y="379638"/>
                </a:cubicBezTo>
                <a:cubicBezTo>
                  <a:pt x="354683" y="393300"/>
                  <a:pt x="359193" y="406652"/>
                  <a:pt x="368834" y="416277"/>
                </a:cubicBezTo>
                <a:cubicBezTo>
                  <a:pt x="376764" y="424195"/>
                  <a:pt x="387494" y="428697"/>
                  <a:pt x="398690" y="428853"/>
                </a:cubicBezTo>
                <a:lnTo>
                  <a:pt x="375987" y="406031"/>
                </a:lnTo>
                <a:cubicBezTo>
                  <a:pt x="374587" y="404789"/>
                  <a:pt x="373810" y="402926"/>
                  <a:pt x="373810" y="400908"/>
                </a:cubicBezTo>
                <a:cubicBezTo>
                  <a:pt x="373810" y="399045"/>
                  <a:pt x="374587" y="397182"/>
                  <a:pt x="375987" y="395784"/>
                </a:cubicBezTo>
                <a:lnTo>
                  <a:pt x="409419" y="362405"/>
                </a:lnTo>
                <a:cubicBezTo>
                  <a:pt x="410819" y="361008"/>
                  <a:pt x="412685" y="360232"/>
                  <a:pt x="414551" y="360232"/>
                </a:cubicBezTo>
                <a:cubicBezTo>
                  <a:pt x="416572" y="360232"/>
                  <a:pt x="418283" y="361008"/>
                  <a:pt x="419682" y="362405"/>
                </a:cubicBezTo>
                <a:lnTo>
                  <a:pt x="442541" y="385227"/>
                </a:lnTo>
                <a:cubicBezTo>
                  <a:pt x="442385" y="374049"/>
                  <a:pt x="437876" y="363337"/>
                  <a:pt x="429790" y="355264"/>
                </a:cubicBezTo>
                <a:cubicBezTo>
                  <a:pt x="420304" y="345794"/>
                  <a:pt x="406776" y="341291"/>
                  <a:pt x="393247" y="343154"/>
                </a:cubicBezTo>
                <a:cubicBezTo>
                  <a:pt x="391070" y="343465"/>
                  <a:pt x="388738" y="342689"/>
                  <a:pt x="387183" y="341136"/>
                </a:cubicBezTo>
                <a:lnTo>
                  <a:pt x="249255" y="203429"/>
                </a:lnTo>
                <a:cubicBezTo>
                  <a:pt x="247700" y="201876"/>
                  <a:pt x="246922" y="199547"/>
                  <a:pt x="247233" y="197374"/>
                </a:cubicBezTo>
                <a:cubicBezTo>
                  <a:pt x="249099" y="183712"/>
                  <a:pt x="244745" y="170360"/>
                  <a:pt x="235104" y="160735"/>
                </a:cubicBezTo>
                <a:cubicBezTo>
                  <a:pt x="227018" y="152817"/>
                  <a:pt x="216444" y="148315"/>
                  <a:pt x="205093" y="148159"/>
                </a:cubicBezTo>
                <a:close/>
                <a:moveTo>
                  <a:pt x="204626" y="133721"/>
                </a:moveTo>
                <a:cubicBezTo>
                  <a:pt x="220021" y="133721"/>
                  <a:pt x="234482" y="139621"/>
                  <a:pt x="245367" y="150488"/>
                </a:cubicBezTo>
                <a:cubicBezTo>
                  <a:pt x="257341" y="162598"/>
                  <a:pt x="263250" y="178744"/>
                  <a:pt x="262006" y="195666"/>
                </a:cubicBezTo>
                <a:lnTo>
                  <a:pt x="394958" y="328405"/>
                </a:lnTo>
                <a:cubicBezTo>
                  <a:pt x="411907" y="327163"/>
                  <a:pt x="428235" y="333063"/>
                  <a:pt x="440053" y="345017"/>
                </a:cubicBezTo>
                <a:cubicBezTo>
                  <a:pt x="455292" y="360077"/>
                  <a:pt x="460734" y="382122"/>
                  <a:pt x="454514" y="402615"/>
                </a:cubicBezTo>
                <a:cubicBezTo>
                  <a:pt x="453737" y="405099"/>
                  <a:pt x="451715" y="406962"/>
                  <a:pt x="449227" y="407583"/>
                </a:cubicBezTo>
                <a:cubicBezTo>
                  <a:pt x="446739" y="408204"/>
                  <a:pt x="444251" y="407428"/>
                  <a:pt x="442385" y="405565"/>
                </a:cubicBezTo>
                <a:lnTo>
                  <a:pt x="414551" y="377775"/>
                </a:lnTo>
                <a:lnTo>
                  <a:pt x="391381" y="400908"/>
                </a:lnTo>
                <a:lnTo>
                  <a:pt x="419216" y="428697"/>
                </a:lnTo>
                <a:cubicBezTo>
                  <a:pt x="421082" y="430560"/>
                  <a:pt x="421704" y="433200"/>
                  <a:pt x="421082" y="435684"/>
                </a:cubicBezTo>
                <a:cubicBezTo>
                  <a:pt x="420460" y="438168"/>
                  <a:pt x="418594" y="440031"/>
                  <a:pt x="416261" y="440807"/>
                </a:cubicBezTo>
                <a:cubicBezTo>
                  <a:pt x="410819" y="442515"/>
                  <a:pt x="405065" y="443291"/>
                  <a:pt x="399312" y="443291"/>
                </a:cubicBezTo>
                <a:cubicBezTo>
                  <a:pt x="383917" y="443291"/>
                  <a:pt x="369456" y="437391"/>
                  <a:pt x="358571" y="426524"/>
                </a:cubicBezTo>
                <a:cubicBezTo>
                  <a:pt x="346442" y="414414"/>
                  <a:pt x="340533" y="398268"/>
                  <a:pt x="341932" y="381346"/>
                </a:cubicBezTo>
                <a:lnTo>
                  <a:pt x="208980" y="248607"/>
                </a:lnTo>
                <a:cubicBezTo>
                  <a:pt x="192031" y="249849"/>
                  <a:pt x="175703" y="243794"/>
                  <a:pt x="163730" y="231995"/>
                </a:cubicBezTo>
                <a:cubicBezTo>
                  <a:pt x="148646" y="216935"/>
                  <a:pt x="143048" y="194890"/>
                  <a:pt x="149424" y="174397"/>
                </a:cubicBezTo>
                <a:cubicBezTo>
                  <a:pt x="150046" y="171913"/>
                  <a:pt x="152067" y="170050"/>
                  <a:pt x="154555" y="169429"/>
                </a:cubicBezTo>
                <a:cubicBezTo>
                  <a:pt x="157043" y="168808"/>
                  <a:pt x="159687" y="169584"/>
                  <a:pt x="161397" y="171447"/>
                </a:cubicBezTo>
                <a:lnTo>
                  <a:pt x="186744" y="196598"/>
                </a:lnTo>
                <a:lnTo>
                  <a:pt x="209913" y="173465"/>
                </a:lnTo>
                <a:lnTo>
                  <a:pt x="184567" y="148315"/>
                </a:lnTo>
                <a:cubicBezTo>
                  <a:pt x="182856" y="146452"/>
                  <a:pt x="182079" y="143812"/>
                  <a:pt x="182701" y="141328"/>
                </a:cubicBezTo>
                <a:cubicBezTo>
                  <a:pt x="183323" y="138844"/>
                  <a:pt x="185189" y="136981"/>
                  <a:pt x="187677" y="136205"/>
                </a:cubicBezTo>
                <a:cubicBezTo>
                  <a:pt x="193119" y="134497"/>
                  <a:pt x="198873" y="133721"/>
                  <a:pt x="204626" y="133721"/>
                </a:cubicBezTo>
                <a:close/>
                <a:moveTo>
                  <a:pt x="131701" y="58384"/>
                </a:moveTo>
                <a:lnTo>
                  <a:pt x="131701" y="127015"/>
                </a:lnTo>
                <a:lnTo>
                  <a:pt x="173218" y="93165"/>
                </a:lnTo>
                <a:lnTo>
                  <a:pt x="173218" y="58384"/>
                </a:lnTo>
                <a:close/>
                <a:moveTo>
                  <a:pt x="291391" y="24689"/>
                </a:moveTo>
                <a:lnTo>
                  <a:pt x="94539" y="185399"/>
                </a:lnTo>
                <a:lnTo>
                  <a:pt x="94539" y="465516"/>
                </a:lnTo>
                <a:lnTo>
                  <a:pt x="509235" y="465516"/>
                </a:lnTo>
                <a:lnTo>
                  <a:pt x="509235" y="186796"/>
                </a:lnTo>
                <a:close/>
                <a:moveTo>
                  <a:pt x="289837" y="0"/>
                </a:moveTo>
                <a:cubicBezTo>
                  <a:pt x="290148" y="0"/>
                  <a:pt x="290614" y="0"/>
                  <a:pt x="290925" y="0"/>
                </a:cubicBezTo>
                <a:cubicBezTo>
                  <a:pt x="291236" y="0"/>
                  <a:pt x="291547" y="0"/>
                  <a:pt x="291858" y="0"/>
                </a:cubicBezTo>
                <a:cubicBezTo>
                  <a:pt x="292324" y="0"/>
                  <a:pt x="292635" y="155"/>
                  <a:pt x="292946" y="155"/>
                </a:cubicBezTo>
                <a:cubicBezTo>
                  <a:pt x="293257" y="155"/>
                  <a:pt x="293724" y="311"/>
                  <a:pt x="294035" y="311"/>
                </a:cubicBezTo>
                <a:cubicBezTo>
                  <a:pt x="294346" y="466"/>
                  <a:pt x="294657" y="621"/>
                  <a:pt x="294968" y="776"/>
                </a:cubicBezTo>
                <a:cubicBezTo>
                  <a:pt x="295279" y="932"/>
                  <a:pt x="295590" y="932"/>
                  <a:pt x="295901" y="1087"/>
                </a:cubicBezTo>
                <a:cubicBezTo>
                  <a:pt x="296367" y="1242"/>
                  <a:pt x="296678" y="1553"/>
                  <a:pt x="296989" y="1708"/>
                </a:cubicBezTo>
                <a:cubicBezTo>
                  <a:pt x="297145" y="1863"/>
                  <a:pt x="297456" y="2019"/>
                  <a:pt x="297611" y="2174"/>
                </a:cubicBezTo>
                <a:lnTo>
                  <a:pt x="523074" y="169871"/>
                </a:lnTo>
                <a:cubicBezTo>
                  <a:pt x="525717" y="170648"/>
                  <a:pt x="528049" y="172356"/>
                  <a:pt x="529449" y="174685"/>
                </a:cubicBezTo>
                <a:lnTo>
                  <a:pt x="604862" y="230894"/>
                </a:lnTo>
                <a:cubicBezTo>
                  <a:pt x="609682" y="234466"/>
                  <a:pt x="610615" y="241298"/>
                  <a:pt x="607039" y="246111"/>
                </a:cubicBezTo>
                <a:cubicBezTo>
                  <a:pt x="604862" y="248906"/>
                  <a:pt x="601597" y="250459"/>
                  <a:pt x="598331" y="250459"/>
                </a:cubicBezTo>
                <a:cubicBezTo>
                  <a:pt x="595999" y="250459"/>
                  <a:pt x="593822" y="249838"/>
                  <a:pt x="591801" y="248285"/>
                </a:cubicBezTo>
                <a:lnTo>
                  <a:pt x="531159" y="203100"/>
                </a:lnTo>
                <a:lnTo>
                  <a:pt x="531159" y="476385"/>
                </a:lnTo>
                <a:cubicBezTo>
                  <a:pt x="531159" y="482441"/>
                  <a:pt x="526183" y="487254"/>
                  <a:pt x="520119" y="487254"/>
                </a:cubicBezTo>
                <a:lnTo>
                  <a:pt x="83655" y="487254"/>
                </a:lnTo>
                <a:cubicBezTo>
                  <a:pt x="77590" y="487254"/>
                  <a:pt x="72770" y="482441"/>
                  <a:pt x="72770" y="476385"/>
                </a:cubicBezTo>
                <a:lnTo>
                  <a:pt x="72770" y="203100"/>
                </a:lnTo>
                <a:lnTo>
                  <a:pt x="17726" y="247975"/>
                </a:lnTo>
                <a:cubicBezTo>
                  <a:pt x="15705" y="249683"/>
                  <a:pt x="13372" y="250459"/>
                  <a:pt x="10885" y="250459"/>
                </a:cubicBezTo>
                <a:cubicBezTo>
                  <a:pt x="7775" y="250459"/>
                  <a:pt x="4665" y="249062"/>
                  <a:pt x="2488" y="246422"/>
                </a:cubicBezTo>
                <a:cubicBezTo>
                  <a:pt x="-1399" y="241764"/>
                  <a:pt x="-622" y="234932"/>
                  <a:pt x="4043" y="231205"/>
                </a:cubicBezTo>
                <a:lnTo>
                  <a:pt x="109933" y="144717"/>
                </a:lnTo>
                <a:lnTo>
                  <a:pt x="109933" y="47514"/>
                </a:lnTo>
                <a:cubicBezTo>
                  <a:pt x="109933" y="41459"/>
                  <a:pt x="114753" y="36490"/>
                  <a:pt x="120817" y="36490"/>
                </a:cubicBezTo>
                <a:lnTo>
                  <a:pt x="184102" y="36490"/>
                </a:lnTo>
                <a:cubicBezTo>
                  <a:pt x="190011" y="36490"/>
                  <a:pt x="194987" y="41459"/>
                  <a:pt x="194987" y="47514"/>
                </a:cubicBezTo>
                <a:lnTo>
                  <a:pt x="194987" y="75309"/>
                </a:lnTo>
                <a:lnTo>
                  <a:pt x="284239" y="2484"/>
                </a:lnTo>
                <a:cubicBezTo>
                  <a:pt x="284394" y="2174"/>
                  <a:pt x="284705" y="2174"/>
                  <a:pt x="284861" y="2019"/>
                </a:cubicBezTo>
                <a:cubicBezTo>
                  <a:pt x="285172" y="1708"/>
                  <a:pt x="285483" y="1553"/>
                  <a:pt x="285794" y="1397"/>
                </a:cubicBezTo>
                <a:cubicBezTo>
                  <a:pt x="286105" y="1242"/>
                  <a:pt x="286571" y="1087"/>
                  <a:pt x="286882" y="932"/>
                </a:cubicBezTo>
                <a:cubicBezTo>
                  <a:pt x="287193" y="776"/>
                  <a:pt x="287504" y="621"/>
                  <a:pt x="287815" y="466"/>
                </a:cubicBezTo>
                <a:cubicBezTo>
                  <a:pt x="288126" y="466"/>
                  <a:pt x="288437" y="311"/>
                  <a:pt x="288904" y="311"/>
                </a:cubicBezTo>
                <a:cubicBezTo>
                  <a:pt x="289215" y="155"/>
                  <a:pt x="289526" y="155"/>
                  <a:pt x="2898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0" name="2"/>
          <p:cNvSpPr>
            <a:spLocks noChangeAspect="1"/>
          </p:cNvSpPr>
          <p:nvPr/>
        </p:nvSpPr>
        <p:spPr>
          <a:xfrm>
            <a:off x="2750120" y="5084946"/>
            <a:ext cx="251075" cy="215714"/>
          </a:xfrm>
          <a:custGeom>
            <a:avLst/>
            <a:gdLst>
              <a:gd name="T0" fmla="*/ 4147 w 4873"/>
              <a:gd name="T1" fmla="*/ 138 h 4193"/>
              <a:gd name="T2" fmla="*/ 894 w 4873"/>
              <a:gd name="T3" fmla="*/ 0 h 4193"/>
              <a:gd name="T4" fmla="*/ 202 w 4873"/>
              <a:gd name="T5" fmla="*/ 585 h 4193"/>
              <a:gd name="T6" fmla="*/ 288 w 4873"/>
              <a:gd name="T7" fmla="*/ 663 h 4193"/>
              <a:gd name="T8" fmla="*/ 894 w 4873"/>
              <a:gd name="T9" fmla="*/ 116 h 4193"/>
              <a:gd name="T10" fmla="*/ 4050 w 4873"/>
              <a:gd name="T11" fmla="*/ 204 h 4193"/>
              <a:gd name="T12" fmla="*/ 4756 w 4873"/>
              <a:gd name="T13" fmla="*/ 1360 h 4193"/>
              <a:gd name="T14" fmla="*/ 4678 w 4873"/>
              <a:gd name="T15" fmla="*/ 4076 h 4193"/>
              <a:gd name="T16" fmla="*/ 4219 w 4873"/>
              <a:gd name="T17" fmla="*/ 3195 h 4193"/>
              <a:gd name="T18" fmla="*/ 4528 w 4873"/>
              <a:gd name="T19" fmla="*/ 3149 h 4193"/>
              <a:gd name="T20" fmla="*/ 4080 w 4873"/>
              <a:gd name="T21" fmla="*/ 2496 h 4193"/>
              <a:gd name="T22" fmla="*/ 3916 w 4873"/>
              <a:gd name="T23" fmla="*/ 2497 h 4193"/>
              <a:gd name="T24" fmla="*/ 3484 w 4873"/>
              <a:gd name="T25" fmla="*/ 3149 h 4193"/>
              <a:gd name="T26" fmla="*/ 3777 w 4873"/>
              <a:gd name="T27" fmla="*/ 3195 h 4193"/>
              <a:gd name="T28" fmla="*/ 2925 w 4873"/>
              <a:gd name="T29" fmla="*/ 4076 h 4193"/>
              <a:gd name="T30" fmla="*/ 3151 w 4873"/>
              <a:gd name="T31" fmla="*/ 3195 h 4193"/>
              <a:gd name="T32" fmla="*/ 3219 w 4873"/>
              <a:gd name="T33" fmla="*/ 3055 h 4193"/>
              <a:gd name="T34" fmla="*/ 2704 w 4873"/>
              <a:gd name="T35" fmla="*/ 2454 h 4193"/>
              <a:gd name="T36" fmla="*/ 2204 w 4873"/>
              <a:gd name="T37" fmla="*/ 3055 h 4193"/>
              <a:gd name="T38" fmla="*/ 2274 w 4873"/>
              <a:gd name="T39" fmla="*/ 3195 h 4193"/>
              <a:gd name="T40" fmla="*/ 2483 w 4873"/>
              <a:gd name="T41" fmla="*/ 4076 h 4193"/>
              <a:gd name="T42" fmla="*/ 117 w 4873"/>
              <a:gd name="T43" fmla="*/ 3908 h 4193"/>
              <a:gd name="T44" fmla="*/ 285 w 4873"/>
              <a:gd name="T45" fmla="*/ 1135 h 4193"/>
              <a:gd name="T46" fmla="*/ 4103 w 4873"/>
              <a:gd name="T47" fmla="*/ 1077 h 4193"/>
              <a:gd name="T48" fmla="*/ 285 w 4873"/>
              <a:gd name="T49" fmla="*/ 1019 h 4193"/>
              <a:gd name="T50" fmla="*/ 0 w 4873"/>
              <a:gd name="T51" fmla="*/ 3908 h 4193"/>
              <a:gd name="T52" fmla="*/ 2541 w 4873"/>
              <a:gd name="T53" fmla="*/ 4193 h 4193"/>
              <a:gd name="T54" fmla="*/ 2599 w 4873"/>
              <a:gd name="T55" fmla="*/ 3137 h 4193"/>
              <a:gd name="T56" fmla="*/ 2332 w 4873"/>
              <a:gd name="T57" fmla="*/ 3079 h 4193"/>
              <a:gd name="T58" fmla="*/ 3090 w 4873"/>
              <a:gd name="T59" fmla="*/ 3079 h 4193"/>
              <a:gd name="T60" fmla="*/ 2809 w 4873"/>
              <a:gd name="T61" fmla="*/ 3137 h 4193"/>
              <a:gd name="T62" fmla="*/ 2867 w 4873"/>
              <a:gd name="T63" fmla="*/ 4193 h 4193"/>
              <a:gd name="T64" fmla="*/ 3892 w 4873"/>
              <a:gd name="T65" fmla="*/ 4135 h 4193"/>
              <a:gd name="T66" fmla="*/ 3835 w 4873"/>
              <a:gd name="T67" fmla="*/ 3079 h 4193"/>
              <a:gd name="T68" fmla="*/ 3999 w 4873"/>
              <a:gd name="T69" fmla="*/ 2581 h 4193"/>
              <a:gd name="T70" fmla="*/ 4161 w 4873"/>
              <a:gd name="T71" fmla="*/ 3079 h 4193"/>
              <a:gd name="T72" fmla="*/ 4104 w 4873"/>
              <a:gd name="T73" fmla="*/ 4135 h 4193"/>
              <a:gd name="T74" fmla="*/ 4678 w 4873"/>
              <a:gd name="T75" fmla="*/ 4193 h 4193"/>
              <a:gd name="T76" fmla="*/ 4873 w 4873"/>
              <a:gd name="T77" fmla="*/ 1360 h 4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73" h="4193">
                <a:moveTo>
                  <a:pt x="4786" y="1078"/>
                </a:moveTo>
                <a:lnTo>
                  <a:pt x="4147" y="138"/>
                </a:lnTo>
                <a:cubicBezTo>
                  <a:pt x="4094" y="60"/>
                  <a:pt x="3979" y="0"/>
                  <a:pt x="3885" y="0"/>
                </a:cubicBezTo>
                <a:lnTo>
                  <a:pt x="894" y="0"/>
                </a:lnTo>
                <a:cubicBezTo>
                  <a:pt x="803" y="0"/>
                  <a:pt x="684" y="53"/>
                  <a:pt x="623" y="120"/>
                </a:cubicBezTo>
                <a:lnTo>
                  <a:pt x="202" y="585"/>
                </a:lnTo>
                <a:cubicBezTo>
                  <a:pt x="180" y="609"/>
                  <a:pt x="182" y="646"/>
                  <a:pt x="206" y="667"/>
                </a:cubicBezTo>
                <a:cubicBezTo>
                  <a:pt x="230" y="689"/>
                  <a:pt x="266" y="687"/>
                  <a:pt x="288" y="663"/>
                </a:cubicBezTo>
                <a:lnTo>
                  <a:pt x="709" y="198"/>
                </a:lnTo>
                <a:cubicBezTo>
                  <a:pt x="749" y="155"/>
                  <a:pt x="835" y="116"/>
                  <a:pt x="894" y="116"/>
                </a:cubicBezTo>
                <a:lnTo>
                  <a:pt x="3885" y="116"/>
                </a:lnTo>
                <a:cubicBezTo>
                  <a:pt x="3941" y="116"/>
                  <a:pt x="4019" y="158"/>
                  <a:pt x="4050" y="204"/>
                </a:cubicBezTo>
                <a:lnTo>
                  <a:pt x="4689" y="1144"/>
                </a:lnTo>
                <a:cubicBezTo>
                  <a:pt x="4725" y="1196"/>
                  <a:pt x="4756" y="1297"/>
                  <a:pt x="4756" y="1360"/>
                </a:cubicBezTo>
                <a:lnTo>
                  <a:pt x="4756" y="3998"/>
                </a:lnTo>
                <a:cubicBezTo>
                  <a:pt x="4756" y="4041"/>
                  <a:pt x="4721" y="4076"/>
                  <a:pt x="4678" y="4076"/>
                </a:cubicBezTo>
                <a:lnTo>
                  <a:pt x="4219" y="4076"/>
                </a:lnTo>
                <a:lnTo>
                  <a:pt x="4219" y="3195"/>
                </a:lnTo>
                <a:lnTo>
                  <a:pt x="4444" y="3195"/>
                </a:lnTo>
                <a:cubicBezTo>
                  <a:pt x="4483" y="3195"/>
                  <a:pt x="4513" y="3178"/>
                  <a:pt x="4528" y="3149"/>
                </a:cubicBezTo>
                <a:cubicBezTo>
                  <a:pt x="4542" y="3120"/>
                  <a:pt x="4537" y="3085"/>
                  <a:pt x="4513" y="3055"/>
                </a:cubicBezTo>
                <a:lnTo>
                  <a:pt x="4080" y="2496"/>
                </a:lnTo>
                <a:cubicBezTo>
                  <a:pt x="4059" y="2469"/>
                  <a:pt x="4029" y="2454"/>
                  <a:pt x="3998" y="2454"/>
                </a:cubicBezTo>
                <a:cubicBezTo>
                  <a:pt x="3966" y="2455"/>
                  <a:pt x="3936" y="2470"/>
                  <a:pt x="3916" y="2497"/>
                </a:cubicBezTo>
                <a:lnTo>
                  <a:pt x="3498" y="3055"/>
                </a:lnTo>
                <a:cubicBezTo>
                  <a:pt x="3475" y="3086"/>
                  <a:pt x="3470" y="3120"/>
                  <a:pt x="3484" y="3149"/>
                </a:cubicBezTo>
                <a:cubicBezTo>
                  <a:pt x="3499" y="3178"/>
                  <a:pt x="3529" y="3195"/>
                  <a:pt x="3568" y="3195"/>
                </a:cubicBezTo>
                <a:lnTo>
                  <a:pt x="3777" y="3195"/>
                </a:lnTo>
                <a:lnTo>
                  <a:pt x="3777" y="4076"/>
                </a:lnTo>
                <a:lnTo>
                  <a:pt x="2925" y="4076"/>
                </a:lnTo>
                <a:lnTo>
                  <a:pt x="2925" y="3195"/>
                </a:lnTo>
                <a:lnTo>
                  <a:pt x="3151" y="3195"/>
                </a:lnTo>
                <a:cubicBezTo>
                  <a:pt x="3189" y="3195"/>
                  <a:pt x="3219" y="3178"/>
                  <a:pt x="3234" y="3149"/>
                </a:cubicBezTo>
                <a:cubicBezTo>
                  <a:pt x="3248" y="3120"/>
                  <a:pt x="3243" y="3085"/>
                  <a:pt x="3219" y="3055"/>
                </a:cubicBezTo>
                <a:lnTo>
                  <a:pt x="2786" y="2496"/>
                </a:lnTo>
                <a:cubicBezTo>
                  <a:pt x="2765" y="2469"/>
                  <a:pt x="2736" y="2454"/>
                  <a:pt x="2704" y="2454"/>
                </a:cubicBezTo>
                <a:cubicBezTo>
                  <a:pt x="2672" y="2455"/>
                  <a:pt x="2642" y="2470"/>
                  <a:pt x="2622" y="2497"/>
                </a:cubicBezTo>
                <a:lnTo>
                  <a:pt x="2204" y="3055"/>
                </a:lnTo>
                <a:cubicBezTo>
                  <a:pt x="2181" y="3086"/>
                  <a:pt x="2176" y="3120"/>
                  <a:pt x="2191" y="3149"/>
                </a:cubicBezTo>
                <a:cubicBezTo>
                  <a:pt x="2205" y="3178"/>
                  <a:pt x="2235" y="3195"/>
                  <a:pt x="2274" y="3195"/>
                </a:cubicBezTo>
                <a:lnTo>
                  <a:pt x="2483" y="3195"/>
                </a:lnTo>
                <a:lnTo>
                  <a:pt x="2483" y="4076"/>
                </a:lnTo>
                <a:lnTo>
                  <a:pt x="285" y="4076"/>
                </a:lnTo>
                <a:cubicBezTo>
                  <a:pt x="192" y="4076"/>
                  <a:pt x="117" y="4001"/>
                  <a:pt x="117" y="3908"/>
                </a:cubicBezTo>
                <a:lnTo>
                  <a:pt x="117" y="1304"/>
                </a:lnTo>
                <a:cubicBezTo>
                  <a:pt x="117" y="1211"/>
                  <a:pt x="192" y="1135"/>
                  <a:pt x="285" y="1135"/>
                </a:cubicBezTo>
                <a:lnTo>
                  <a:pt x="4045" y="1135"/>
                </a:lnTo>
                <a:cubicBezTo>
                  <a:pt x="4077" y="1135"/>
                  <a:pt x="4103" y="1109"/>
                  <a:pt x="4103" y="1077"/>
                </a:cubicBezTo>
                <a:cubicBezTo>
                  <a:pt x="4103" y="1045"/>
                  <a:pt x="4077" y="1019"/>
                  <a:pt x="4045" y="1019"/>
                </a:cubicBezTo>
                <a:lnTo>
                  <a:pt x="285" y="1019"/>
                </a:lnTo>
                <a:cubicBezTo>
                  <a:pt x="128" y="1019"/>
                  <a:pt x="0" y="1147"/>
                  <a:pt x="0" y="1304"/>
                </a:cubicBezTo>
                <a:lnTo>
                  <a:pt x="0" y="3908"/>
                </a:lnTo>
                <a:cubicBezTo>
                  <a:pt x="0" y="4065"/>
                  <a:pt x="128" y="4193"/>
                  <a:pt x="285" y="4193"/>
                </a:cubicBezTo>
                <a:lnTo>
                  <a:pt x="2541" y="4193"/>
                </a:lnTo>
                <a:cubicBezTo>
                  <a:pt x="2573" y="4193"/>
                  <a:pt x="2599" y="4167"/>
                  <a:pt x="2599" y="4135"/>
                </a:cubicBezTo>
                <a:lnTo>
                  <a:pt x="2599" y="3137"/>
                </a:lnTo>
                <a:cubicBezTo>
                  <a:pt x="2599" y="3105"/>
                  <a:pt x="2573" y="3079"/>
                  <a:pt x="2541" y="3079"/>
                </a:cubicBezTo>
                <a:lnTo>
                  <a:pt x="2332" y="3079"/>
                </a:lnTo>
                <a:lnTo>
                  <a:pt x="2705" y="2581"/>
                </a:lnTo>
                <a:lnTo>
                  <a:pt x="3090" y="3079"/>
                </a:lnTo>
                <a:lnTo>
                  <a:pt x="2867" y="3079"/>
                </a:lnTo>
                <a:cubicBezTo>
                  <a:pt x="2835" y="3079"/>
                  <a:pt x="2809" y="3105"/>
                  <a:pt x="2809" y="3137"/>
                </a:cubicBezTo>
                <a:lnTo>
                  <a:pt x="2809" y="4135"/>
                </a:lnTo>
                <a:cubicBezTo>
                  <a:pt x="2809" y="4167"/>
                  <a:pt x="2835" y="4193"/>
                  <a:pt x="2867" y="4193"/>
                </a:cubicBezTo>
                <a:lnTo>
                  <a:pt x="3833" y="4193"/>
                </a:lnTo>
                <a:cubicBezTo>
                  <a:pt x="3866" y="4193"/>
                  <a:pt x="3892" y="4167"/>
                  <a:pt x="3892" y="4135"/>
                </a:cubicBezTo>
                <a:cubicBezTo>
                  <a:pt x="3892" y="4133"/>
                  <a:pt x="3893" y="3137"/>
                  <a:pt x="3893" y="3137"/>
                </a:cubicBezTo>
                <a:cubicBezTo>
                  <a:pt x="3893" y="3105"/>
                  <a:pt x="3867" y="3079"/>
                  <a:pt x="3835" y="3079"/>
                </a:cubicBezTo>
                <a:lnTo>
                  <a:pt x="3626" y="3079"/>
                </a:lnTo>
                <a:lnTo>
                  <a:pt x="3999" y="2581"/>
                </a:lnTo>
                <a:lnTo>
                  <a:pt x="4384" y="3079"/>
                </a:lnTo>
                <a:lnTo>
                  <a:pt x="4161" y="3079"/>
                </a:lnTo>
                <a:cubicBezTo>
                  <a:pt x="4129" y="3079"/>
                  <a:pt x="4103" y="3105"/>
                  <a:pt x="4103" y="3137"/>
                </a:cubicBezTo>
                <a:cubicBezTo>
                  <a:pt x="4103" y="3137"/>
                  <a:pt x="4104" y="4133"/>
                  <a:pt x="4104" y="4135"/>
                </a:cubicBezTo>
                <a:cubicBezTo>
                  <a:pt x="4104" y="4167"/>
                  <a:pt x="4130" y="4193"/>
                  <a:pt x="4162" y="4193"/>
                </a:cubicBezTo>
                <a:lnTo>
                  <a:pt x="4678" y="4193"/>
                </a:lnTo>
                <a:cubicBezTo>
                  <a:pt x="4785" y="4193"/>
                  <a:pt x="4873" y="4106"/>
                  <a:pt x="4873" y="3998"/>
                </a:cubicBezTo>
                <a:lnTo>
                  <a:pt x="4873" y="1360"/>
                </a:lnTo>
                <a:cubicBezTo>
                  <a:pt x="4873" y="1274"/>
                  <a:pt x="4835" y="1150"/>
                  <a:pt x="4786" y="10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1" name="1"/>
          <p:cNvSpPr>
            <a:spLocks noChangeAspect="1"/>
          </p:cNvSpPr>
          <p:nvPr/>
        </p:nvSpPr>
        <p:spPr>
          <a:xfrm>
            <a:off x="2004897" y="2995059"/>
            <a:ext cx="308115" cy="301406"/>
          </a:xfrm>
          <a:custGeom>
            <a:avLst/>
            <a:gdLst>
              <a:gd name="connsiteX0" fmla="*/ 476729 w 604231"/>
              <a:gd name="connsiteY0" fmla="*/ 435801 h 591074"/>
              <a:gd name="connsiteX1" fmla="*/ 437227 w 604231"/>
              <a:gd name="connsiteY1" fmla="*/ 446309 h 591074"/>
              <a:gd name="connsiteX2" fmla="*/ 426707 w 604231"/>
              <a:gd name="connsiteY2" fmla="*/ 485765 h 591074"/>
              <a:gd name="connsiteX3" fmla="*/ 455688 w 604231"/>
              <a:gd name="connsiteY3" fmla="*/ 514712 h 591074"/>
              <a:gd name="connsiteX4" fmla="*/ 495190 w 604231"/>
              <a:gd name="connsiteY4" fmla="*/ 504203 h 591074"/>
              <a:gd name="connsiteX5" fmla="*/ 505711 w 604231"/>
              <a:gd name="connsiteY5" fmla="*/ 464748 h 591074"/>
              <a:gd name="connsiteX6" fmla="*/ 477126 w 604231"/>
              <a:gd name="connsiteY6" fmla="*/ 416569 h 591074"/>
              <a:gd name="connsiteX7" fmla="*/ 486059 w 604231"/>
              <a:gd name="connsiteY7" fmla="*/ 418949 h 591074"/>
              <a:gd name="connsiteX8" fmla="*/ 522583 w 604231"/>
              <a:gd name="connsiteY8" fmla="*/ 455430 h 591074"/>
              <a:gd name="connsiteX9" fmla="*/ 524966 w 604231"/>
              <a:gd name="connsiteY9" fmla="*/ 464352 h 591074"/>
              <a:gd name="connsiteX10" fmla="*/ 511666 w 604231"/>
              <a:gd name="connsiteY10" fmla="*/ 514117 h 591074"/>
              <a:gd name="connsiteX11" fmla="*/ 505115 w 604231"/>
              <a:gd name="connsiteY11" fmla="*/ 520660 h 591074"/>
              <a:gd name="connsiteX12" fmla="*/ 455291 w 604231"/>
              <a:gd name="connsiteY12" fmla="*/ 533943 h 591074"/>
              <a:gd name="connsiteX13" fmla="*/ 452909 w 604231"/>
              <a:gd name="connsiteY13" fmla="*/ 534340 h 591074"/>
              <a:gd name="connsiteX14" fmla="*/ 446359 w 604231"/>
              <a:gd name="connsiteY14" fmla="*/ 531564 h 591074"/>
              <a:gd name="connsiteX15" fmla="*/ 409834 w 604231"/>
              <a:gd name="connsiteY15" fmla="*/ 495083 h 591074"/>
              <a:gd name="connsiteX16" fmla="*/ 407055 w 604231"/>
              <a:gd name="connsiteY16" fmla="*/ 488540 h 591074"/>
              <a:gd name="connsiteX17" fmla="*/ 407452 w 604231"/>
              <a:gd name="connsiteY17" fmla="*/ 486161 h 591074"/>
              <a:gd name="connsiteX18" fmla="*/ 420752 w 604231"/>
              <a:gd name="connsiteY18" fmla="*/ 436396 h 591074"/>
              <a:gd name="connsiteX19" fmla="*/ 427302 w 604231"/>
              <a:gd name="connsiteY19" fmla="*/ 429853 h 591074"/>
              <a:gd name="connsiteX20" fmla="*/ 260270 w 604231"/>
              <a:gd name="connsiteY20" fmla="*/ 379348 h 591074"/>
              <a:gd name="connsiteX21" fmla="*/ 273571 w 604231"/>
              <a:gd name="connsiteY21" fmla="*/ 379348 h 591074"/>
              <a:gd name="connsiteX22" fmla="*/ 273571 w 604231"/>
              <a:gd name="connsiteY22" fmla="*/ 392631 h 591074"/>
              <a:gd name="connsiteX23" fmla="*/ 143729 w 604231"/>
              <a:gd name="connsiteY23" fmla="*/ 522095 h 591074"/>
              <a:gd name="connsiteX24" fmla="*/ 137177 w 604231"/>
              <a:gd name="connsiteY24" fmla="*/ 524672 h 591074"/>
              <a:gd name="connsiteX25" fmla="*/ 130626 w 604231"/>
              <a:gd name="connsiteY25" fmla="*/ 522095 h 591074"/>
              <a:gd name="connsiteX26" fmla="*/ 130626 w 604231"/>
              <a:gd name="connsiteY26" fmla="*/ 509009 h 591074"/>
              <a:gd name="connsiteX27" fmla="*/ 466212 w 604231"/>
              <a:gd name="connsiteY27" fmla="*/ 378128 h 591074"/>
              <a:gd name="connsiteX28" fmla="*/ 397312 w 604231"/>
              <a:gd name="connsiteY28" fmla="*/ 406482 h 591074"/>
              <a:gd name="connsiteX29" fmla="*/ 377257 w 604231"/>
              <a:gd name="connsiteY29" fmla="*/ 435628 h 591074"/>
              <a:gd name="connsiteX30" fmla="*/ 377059 w 604231"/>
              <a:gd name="connsiteY30" fmla="*/ 436421 h 591074"/>
              <a:gd name="connsiteX31" fmla="*/ 376661 w 604231"/>
              <a:gd name="connsiteY31" fmla="*/ 437214 h 591074"/>
              <a:gd name="connsiteX32" fmla="*/ 376264 w 604231"/>
              <a:gd name="connsiteY32" fmla="*/ 438205 h 591074"/>
              <a:gd name="connsiteX33" fmla="*/ 375867 w 604231"/>
              <a:gd name="connsiteY33" fmla="*/ 439395 h 591074"/>
              <a:gd name="connsiteX34" fmla="*/ 375073 w 604231"/>
              <a:gd name="connsiteY34" fmla="*/ 440783 h 591074"/>
              <a:gd name="connsiteX35" fmla="*/ 397312 w 604231"/>
              <a:gd name="connsiteY35" fmla="*/ 544083 h 591074"/>
              <a:gd name="connsiteX36" fmla="*/ 466212 w 604231"/>
              <a:gd name="connsiteY36" fmla="*/ 572635 h 591074"/>
              <a:gd name="connsiteX37" fmla="*/ 535112 w 604231"/>
              <a:gd name="connsiteY37" fmla="*/ 544083 h 591074"/>
              <a:gd name="connsiteX38" fmla="*/ 535112 w 604231"/>
              <a:gd name="connsiteY38" fmla="*/ 406482 h 591074"/>
              <a:gd name="connsiteX39" fmla="*/ 466212 w 604231"/>
              <a:gd name="connsiteY39" fmla="*/ 378128 h 591074"/>
              <a:gd name="connsiteX40" fmla="*/ 237455 w 604231"/>
              <a:gd name="connsiteY40" fmla="*/ 356542 h 591074"/>
              <a:gd name="connsiteX41" fmla="*/ 250565 w 604231"/>
              <a:gd name="connsiteY41" fmla="*/ 356542 h 591074"/>
              <a:gd name="connsiteX42" fmla="*/ 250565 w 604231"/>
              <a:gd name="connsiteY42" fmla="*/ 369629 h 591074"/>
              <a:gd name="connsiteX43" fmla="*/ 120860 w 604231"/>
              <a:gd name="connsiteY43" fmla="*/ 499104 h 591074"/>
              <a:gd name="connsiteX44" fmla="*/ 114306 w 604231"/>
              <a:gd name="connsiteY44" fmla="*/ 501880 h 591074"/>
              <a:gd name="connsiteX45" fmla="*/ 107751 w 604231"/>
              <a:gd name="connsiteY45" fmla="*/ 499104 h 591074"/>
              <a:gd name="connsiteX46" fmla="*/ 107751 w 604231"/>
              <a:gd name="connsiteY46" fmla="*/ 486018 h 591074"/>
              <a:gd name="connsiteX47" fmla="*/ 376463 w 604231"/>
              <a:gd name="connsiteY47" fmla="*/ 338870 h 591074"/>
              <a:gd name="connsiteX48" fmla="*/ 356210 w 604231"/>
              <a:gd name="connsiteY48" fmla="*/ 358896 h 591074"/>
              <a:gd name="connsiteX49" fmla="*/ 343105 w 604231"/>
              <a:gd name="connsiteY49" fmla="*/ 358896 h 591074"/>
              <a:gd name="connsiteX50" fmla="*/ 316895 w 604231"/>
              <a:gd name="connsiteY50" fmla="*/ 358896 h 591074"/>
              <a:gd name="connsiteX51" fmla="*/ 314115 w 604231"/>
              <a:gd name="connsiteY51" fmla="*/ 362861 h 591074"/>
              <a:gd name="connsiteX52" fmla="*/ 313520 w 604231"/>
              <a:gd name="connsiteY52" fmla="*/ 363655 h 591074"/>
              <a:gd name="connsiteX53" fmla="*/ 311931 w 604231"/>
              <a:gd name="connsiteY53" fmla="*/ 368017 h 591074"/>
              <a:gd name="connsiteX54" fmla="*/ 311931 w 604231"/>
              <a:gd name="connsiteY54" fmla="*/ 368215 h 591074"/>
              <a:gd name="connsiteX55" fmla="*/ 363954 w 604231"/>
              <a:gd name="connsiteY55" fmla="*/ 420162 h 591074"/>
              <a:gd name="connsiteX56" fmla="*/ 385597 w 604231"/>
              <a:gd name="connsiteY56" fmla="*/ 389827 h 591074"/>
              <a:gd name="connsiteX57" fmla="*/ 409424 w 604231"/>
              <a:gd name="connsiteY57" fmla="*/ 371585 h 591074"/>
              <a:gd name="connsiteX58" fmla="*/ 211214 w 604231"/>
              <a:gd name="connsiteY58" fmla="*/ 330362 h 591074"/>
              <a:gd name="connsiteX59" fmla="*/ 224317 w 604231"/>
              <a:gd name="connsiteY59" fmla="*/ 330362 h 591074"/>
              <a:gd name="connsiteX60" fmla="*/ 224317 w 604231"/>
              <a:gd name="connsiteY60" fmla="*/ 343449 h 591074"/>
              <a:gd name="connsiteX61" fmla="*/ 94475 w 604231"/>
              <a:gd name="connsiteY61" fmla="*/ 472924 h 591074"/>
              <a:gd name="connsiteX62" fmla="*/ 87923 w 604231"/>
              <a:gd name="connsiteY62" fmla="*/ 475700 h 591074"/>
              <a:gd name="connsiteX63" fmla="*/ 81372 w 604231"/>
              <a:gd name="connsiteY63" fmla="*/ 472924 h 591074"/>
              <a:gd name="connsiteX64" fmla="*/ 81372 w 604231"/>
              <a:gd name="connsiteY64" fmla="*/ 459838 h 591074"/>
              <a:gd name="connsiteX65" fmla="*/ 277978 w 604231"/>
              <a:gd name="connsiteY65" fmla="*/ 240527 h 591074"/>
              <a:gd name="connsiteX66" fmla="*/ 263681 w 604231"/>
              <a:gd name="connsiteY66" fmla="*/ 255001 h 591074"/>
              <a:gd name="connsiteX67" fmla="*/ 257923 w 604231"/>
              <a:gd name="connsiteY67" fmla="*/ 300009 h 591074"/>
              <a:gd name="connsiteX68" fmla="*/ 232309 w 604231"/>
              <a:gd name="connsiteY68" fmla="*/ 310914 h 591074"/>
              <a:gd name="connsiteX69" fmla="*/ 232110 w 604231"/>
              <a:gd name="connsiteY69" fmla="*/ 310914 h 591074"/>
              <a:gd name="connsiteX70" fmla="*/ 232110 w 604231"/>
              <a:gd name="connsiteY70" fmla="*/ 310716 h 591074"/>
              <a:gd name="connsiteX71" fmla="*/ 212850 w 604231"/>
              <a:gd name="connsiteY71" fmla="*/ 305759 h 591074"/>
              <a:gd name="connsiteX72" fmla="*/ 70086 w 604231"/>
              <a:gd name="connsiteY72" fmla="*/ 448317 h 591074"/>
              <a:gd name="connsiteX73" fmla="*/ 52414 w 604231"/>
              <a:gd name="connsiteY73" fmla="*/ 490946 h 591074"/>
              <a:gd name="connsiteX74" fmla="*/ 70086 w 604231"/>
              <a:gd name="connsiteY74" fmla="*/ 533575 h 591074"/>
              <a:gd name="connsiteX75" fmla="*/ 112578 w 604231"/>
              <a:gd name="connsiteY75" fmla="*/ 551023 h 591074"/>
              <a:gd name="connsiteX76" fmla="*/ 155268 w 604231"/>
              <a:gd name="connsiteY76" fmla="*/ 533575 h 591074"/>
              <a:gd name="connsiteX77" fmla="*/ 298032 w 604231"/>
              <a:gd name="connsiteY77" fmla="*/ 390818 h 591074"/>
              <a:gd name="connsiteX78" fmla="*/ 293068 w 604231"/>
              <a:gd name="connsiteY78" fmla="*/ 371387 h 591074"/>
              <a:gd name="connsiteX79" fmla="*/ 303790 w 604231"/>
              <a:gd name="connsiteY79" fmla="*/ 345810 h 591074"/>
              <a:gd name="connsiteX80" fmla="*/ 348863 w 604231"/>
              <a:gd name="connsiteY80" fmla="*/ 340060 h 591074"/>
              <a:gd name="connsiteX81" fmla="*/ 363358 w 604231"/>
              <a:gd name="connsiteY81" fmla="*/ 325784 h 591074"/>
              <a:gd name="connsiteX82" fmla="*/ 218013 w 604231"/>
              <a:gd name="connsiteY82" fmla="*/ 180450 h 591074"/>
              <a:gd name="connsiteX83" fmla="*/ 216821 w 604231"/>
              <a:gd name="connsiteY83" fmla="*/ 182234 h 591074"/>
              <a:gd name="connsiteX84" fmla="*/ 210070 w 604231"/>
              <a:gd name="connsiteY84" fmla="*/ 192941 h 591074"/>
              <a:gd name="connsiteX85" fmla="*/ 207688 w 604231"/>
              <a:gd name="connsiteY85" fmla="*/ 196114 h 591074"/>
              <a:gd name="connsiteX86" fmla="*/ 197958 w 604231"/>
              <a:gd name="connsiteY86" fmla="*/ 207415 h 591074"/>
              <a:gd name="connsiteX87" fmla="*/ 186640 w 604231"/>
              <a:gd name="connsiteY87" fmla="*/ 217329 h 591074"/>
              <a:gd name="connsiteX88" fmla="*/ 184059 w 604231"/>
              <a:gd name="connsiteY88" fmla="*/ 219312 h 591074"/>
              <a:gd name="connsiteX89" fmla="*/ 171351 w 604231"/>
              <a:gd name="connsiteY89" fmla="*/ 227243 h 591074"/>
              <a:gd name="connsiteX90" fmla="*/ 171153 w 604231"/>
              <a:gd name="connsiteY90" fmla="*/ 227441 h 591074"/>
              <a:gd name="connsiteX91" fmla="*/ 235486 w 604231"/>
              <a:gd name="connsiteY91" fmla="*/ 291880 h 591074"/>
              <a:gd name="connsiteX92" fmla="*/ 236479 w 604231"/>
              <a:gd name="connsiteY92" fmla="*/ 291483 h 591074"/>
              <a:gd name="connsiteX93" fmla="*/ 239854 w 604231"/>
              <a:gd name="connsiteY93" fmla="*/ 290293 h 591074"/>
              <a:gd name="connsiteX94" fmla="*/ 241046 w 604231"/>
              <a:gd name="connsiteY94" fmla="*/ 289699 h 591074"/>
              <a:gd name="connsiteX95" fmla="*/ 244620 w 604231"/>
              <a:gd name="connsiteY95" fmla="*/ 286923 h 591074"/>
              <a:gd name="connsiteX96" fmla="*/ 244818 w 604231"/>
              <a:gd name="connsiteY96" fmla="*/ 286923 h 591074"/>
              <a:gd name="connsiteX97" fmla="*/ 248789 w 604231"/>
              <a:gd name="connsiteY97" fmla="*/ 266897 h 591074"/>
              <a:gd name="connsiteX98" fmla="*/ 244818 w 604231"/>
              <a:gd name="connsiteY98" fmla="*/ 260751 h 591074"/>
              <a:gd name="connsiteX99" fmla="*/ 244818 w 604231"/>
              <a:gd name="connsiteY99" fmla="*/ 247665 h 591074"/>
              <a:gd name="connsiteX100" fmla="*/ 264873 w 604231"/>
              <a:gd name="connsiteY100" fmla="*/ 227441 h 591074"/>
              <a:gd name="connsiteX101" fmla="*/ 115953 w 604231"/>
              <a:gd name="connsiteY101" fmla="*/ 28374 h 591074"/>
              <a:gd name="connsiteX102" fmla="*/ 92920 w 604231"/>
              <a:gd name="connsiteY102" fmla="*/ 31150 h 591074"/>
              <a:gd name="connsiteX103" fmla="*/ 138589 w 604231"/>
              <a:gd name="connsiteY103" fmla="*/ 76753 h 591074"/>
              <a:gd name="connsiteX104" fmla="*/ 141369 w 604231"/>
              <a:gd name="connsiteY104" fmla="*/ 83891 h 591074"/>
              <a:gd name="connsiteX105" fmla="*/ 138391 w 604231"/>
              <a:gd name="connsiteY105" fmla="*/ 139209 h 591074"/>
              <a:gd name="connsiteX106" fmla="*/ 129654 w 604231"/>
              <a:gd name="connsiteY106" fmla="*/ 147933 h 591074"/>
              <a:gd name="connsiteX107" fmla="*/ 74256 w 604231"/>
              <a:gd name="connsiteY107" fmla="*/ 150907 h 591074"/>
              <a:gd name="connsiteX108" fmla="*/ 67108 w 604231"/>
              <a:gd name="connsiteY108" fmla="*/ 148132 h 591074"/>
              <a:gd name="connsiteX109" fmla="*/ 21439 w 604231"/>
              <a:gd name="connsiteY109" fmla="*/ 102529 h 591074"/>
              <a:gd name="connsiteX110" fmla="*/ 47053 w 604231"/>
              <a:gd name="connsiteY110" fmla="*/ 194329 h 591074"/>
              <a:gd name="connsiteX111" fmla="*/ 115755 w 604231"/>
              <a:gd name="connsiteY111" fmla="*/ 222682 h 591074"/>
              <a:gd name="connsiteX112" fmla="*/ 151694 w 604231"/>
              <a:gd name="connsiteY112" fmla="*/ 215941 h 591074"/>
              <a:gd name="connsiteX113" fmla="*/ 152885 w 604231"/>
              <a:gd name="connsiteY113" fmla="*/ 215544 h 591074"/>
              <a:gd name="connsiteX114" fmla="*/ 154672 w 604231"/>
              <a:gd name="connsiteY114" fmla="*/ 214751 h 591074"/>
              <a:gd name="connsiteX115" fmla="*/ 184853 w 604231"/>
              <a:gd name="connsiteY115" fmla="*/ 194329 h 591074"/>
              <a:gd name="connsiteX116" fmla="*/ 206496 w 604231"/>
              <a:gd name="connsiteY116" fmla="*/ 161218 h 591074"/>
              <a:gd name="connsiteX117" fmla="*/ 207092 w 604231"/>
              <a:gd name="connsiteY117" fmla="*/ 159433 h 591074"/>
              <a:gd name="connsiteX118" fmla="*/ 207688 w 604231"/>
              <a:gd name="connsiteY118" fmla="*/ 158045 h 591074"/>
              <a:gd name="connsiteX119" fmla="*/ 184853 w 604231"/>
              <a:gd name="connsiteY119" fmla="*/ 56728 h 591074"/>
              <a:gd name="connsiteX120" fmla="*/ 115953 w 604231"/>
              <a:gd name="connsiteY120" fmla="*/ 28374 h 591074"/>
              <a:gd name="connsiteX121" fmla="*/ 561321 w 604231"/>
              <a:gd name="connsiteY121" fmla="*/ 21633 h 591074"/>
              <a:gd name="connsiteX122" fmla="*/ 514660 w 604231"/>
              <a:gd name="connsiteY122" fmla="*/ 57917 h 591074"/>
              <a:gd name="connsiteX123" fmla="*/ 513866 w 604231"/>
              <a:gd name="connsiteY123" fmla="*/ 58512 h 591074"/>
              <a:gd name="connsiteX124" fmla="*/ 509696 w 604231"/>
              <a:gd name="connsiteY124" fmla="*/ 61684 h 591074"/>
              <a:gd name="connsiteX125" fmla="*/ 502945 w 604231"/>
              <a:gd name="connsiteY125" fmla="*/ 78141 h 591074"/>
              <a:gd name="connsiteX126" fmla="*/ 509696 w 604231"/>
              <a:gd name="connsiteY126" fmla="*/ 94399 h 591074"/>
              <a:gd name="connsiteX127" fmla="*/ 542458 w 604231"/>
              <a:gd name="connsiteY127" fmla="*/ 94399 h 591074"/>
              <a:gd name="connsiteX128" fmla="*/ 545635 w 604231"/>
              <a:gd name="connsiteY128" fmla="*/ 90236 h 591074"/>
              <a:gd name="connsiteX129" fmla="*/ 546231 w 604231"/>
              <a:gd name="connsiteY129" fmla="*/ 89443 h 591074"/>
              <a:gd name="connsiteX130" fmla="*/ 582567 w 604231"/>
              <a:gd name="connsiteY130" fmla="*/ 42848 h 591074"/>
              <a:gd name="connsiteX131" fmla="*/ 556357 w 604231"/>
              <a:gd name="connsiteY131" fmla="*/ 2004 h 591074"/>
              <a:gd name="connsiteX132" fmla="*/ 568668 w 604231"/>
              <a:gd name="connsiteY132" fmla="*/ 2797 h 591074"/>
              <a:gd name="connsiteX133" fmla="*/ 601430 w 604231"/>
              <a:gd name="connsiteY133" fmla="*/ 35512 h 591074"/>
              <a:gd name="connsiteX134" fmla="*/ 602225 w 604231"/>
              <a:gd name="connsiteY134" fmla="*/ 47805 h 591074"/>
              <a:gd name="connsiteX135" fmla="*/ 561123 w 604231"/>
              <a:gd name="connsiteY135" fmla="*/ 100348 h 591074"/>
              <a:gd name="connsiteX136" fmla="*/ 555563 w 604231"/>
              <a:gd name="connsiteY136" fmla="*/ 107485 h 591074"/>
              <a:gd name="connsiteX137" fmla="*/ 525978 w 604231"/>
              <a:gd name="connsiteY137" fmla="*/ 119778 h 591074"/>
              <a:gd name="connsiteX138" fmla="*/ 503938 w 604231"/>
              <a:gd name="connsiteY138" fmla="*/ 113235 h 591074"/>
              <a:gd name="connsiteX139" fmla="*/ 341715 w 604231"/>
              <a:gd name="connsiteY139" fmla="*/ 275225 h 591074"/>
              <a:gd name="connsiteX140" fmla="*/ 384405 w 604231"/>
              <a:gd name="connsiteY140" fmla="*/ 317853 h 591074"/>
              <a:gd name="connsiteX141" fmla="*/ 386788 w 604231"/>
              <a:gd name="connsiteY141" fmla="*/ 322810 h 591074"/>
              <a:gd name="connsiteX142" fmla="*/ 429478 w 604231"/>
              <a:gd name="connsiteY142" fmla="*/ 365439 h 591074"/>
              <a:gd name="connsiteX143" fmla="*/ 466212 w 604231"/>
              <a:gd name="connsiteY143" fmla="*/ 359491 h 591074"/>
              <a:gd name="connsiteX144" fmla="*/ 548217 w 604231"/>
              <a:gd name="connsiteY144" fmla="*/ 393396 h 591074"/>
              <a:gd name="connsiteX145" fmla="*/ 548217 w 604231"/>
              <a:gd name="connsiteY145" fmla="*/ 557169 h 591074"/>
              <a:gd name="connsiteX146" fmla="*/ 466212 w 604231"/>
              <a:gd name="connsiteY146" fmla="*/ 591074 h 591074"/>
              <a:gd name="connsiteX147" fmla="*/ 384207 w 604231"/>
              <a:gd name="connsiteY147" fmla="*/ 557169 h 591074"/>
              <a:gd name="connsiteX148" fmla="*/ 356408 w 604231"/>
              <a:gd name="connsiteY148" fmla="*/ 438602 h 591074"/>
              <a:gd name="connsiteX149" fmla="*/ 316498 w 604231"/>
              <a:gd name="connsiteY149" fmla="*/ 398749 h 591074"/>
              <a:gd name="connsiteX150" fmla="*/ 168373 w 604231"/>
              <a:gd name="connsiteY150" fmla="*/ 546661 h 591074"/>
              <a:gd name="connsiteX151" fmla="*/ 112578 w 604231"/>
              <a:gd name="connsiteY151" fmla="*/ 569660 h 591074"/>
              <a:gd name="connsiteX152" fmla="*/ 56783 w 604231"/>
              <a:gd name="connsiteY152" fmla="*/ 546661 h 591074"/>
              <a:gd name="connsiteX153" fmla="*/ 33750 w 604231"/>
              <a:gd name="connsiteY153" fmla="*/ 490946 h 591074"/>
              <a:gd name="connsiteX154" fmla="*/ 56783 w 604231"/>
              <a:gd name="connsiteY154" fmla="*/ 435231 h 591074"/>
              <a:gd name="connsiteX155" fmla="*/ 204908 w 604231"/>
              <a:gd name="connsiteY155" fmla="*/ 287319 h 591074"/>
              <a:gd name="connsiteX156" fmla="*/ 152687 w 604231"/>
              <a:gd name="connsiteY156" fmla="*/ 235173 h 591074"/>
              <a:gd name="connsiteX157" fmla="*/ 115755 w 604231"/>
              <a:gd name="connsiteY157" fmla="*/ 241320 h 591074"/>
              <a:gd name="connsiteX158" fmla="*/ 33948 w 604231"/>
              <a:gd name="connsiteY158" fmla="*/ 207415 h 591074"/>
              <a:gd name="connsiteX159" fmla="*/ 8731 w 604231"/>
              <a:gd name="connsiteY159" fmla="*/ 81710 h 591074"/>
              <a:gd name="connsiteX160" fmla="*/ 15482 w 604231"/>
              <a:gd name="connsiteY160" fmla="*/ 76158 h 591074"/>
              <a:gd name="connsiteX161" fmla="*/ 23822 w 604231"/>
              <a:gd name="connsiteY161" fmla="*/ 78736 h 591074"/>
              <a:gd name="connsiteX162" fmla="*/ 77234 w 604231"/>
              <a:gd name="connsiteY162" fmla="*/ 132071 h 591074"/>
              <a:gd name="connsiteX163" fmla="*/ 120322 w 604231"/>
              <a:gd name="connsiteY163" fmla="*/ 129890 h 591074"/>
              <a:gd name="connsiteX164" fmla="*/ 122506 w 604231"/>
              <a:gd name="connsiteY164" fmla="*/ 86865 h 591074"/>
              <a:gd name="connsiteX165" fmla="*/ 69093 w 604231"/>
              <a:gd name="connsiteY165" fmla="*/ 33530 h 591074"/>
              <a:gd name="connsiteX166" fmla="*/ 66512 w 604231"/>
              <a:gd name="connsiteY166" fmla="*/ 25202 h 591074"/>
              <a:gd name="connsiteX167" fmla="*/ 72072 w 604231"/>
              <a:gd name="connsiteY167" fmla="*/ 18461 h 591074"/>
              <a:gd name="connsiteX168" fmla="*/ 115953 w 604231"/>
              <a:gd name="connsiteY168" fmla="*/ 9737 h 591074"/>
              <a:gd name="connsiteX169" fmla="*/ 197958 w 604231"/>
              <a:gd name="connsiteY169" fmla="*/ 43641 h 591074"/>
              <a:gd name="connsiteX170" fmla="*/ 225757 w 604231"/>
              <a:gd name="connsiteY170" fmla="*/ 162209 h 591074"/>
              <a:gd name="connsiteX171" fmla="*/ 280956 w 604231"/>
              <a:gd name="connsiteY171" fmla="*/ 217329 h 591074"/>
              <a:gd name="connsiteX172" fmla="*/ 285920 w 604231"/>
              <a:gd name="connsiteY172" fmla="*/ 219510 h 591074"/>
              <a:gd name="connsiteX173" fmla="*/ 328610 w 604231"/>
              <a:gd name="connsiteY173" fmla="*/ 262139 h 591074"/>
              <a:gd name="connsiteX174" fmla="*/ 490833 w 604231"/>
              <a:gd name="connsiteY174" fmla="*/ 100149 h 591074"/>
              <a:gd name="connsiteX175" fmla="*/ 484280 w 604231"/>
              <a:gd name="connsiteY175" fmla="*/ 78141 h 591074"/>
              <a:gd name="connsiteX176" fmla="*/ 496591 w 604231"/>
              <a:gd name="connsiteY176" fmla="*/ 48598 h 591074"/>
              <a:gd name="connsiteX177" fmla="*/ 503739 w 604231"/>
              <a:gd name="connsiteY177" fmla="*/ 43047 h 59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604231" h="591074">
                <a:moveTo>
                  <a:pt x="476729" y="435801"/>
                </a:moveTo>
                <a:lnTo>
                  <a:pt x="437227" y="446309"/>
                </a:lnTo>
                <a:lnTo>
                  <a:pt x="426707" y="485765"/>
                </a:lnTo>
                <a:lnTo>
                  <a:pt x="455688" y="514712"/>
                </a:lnTo>
                <a:lnTo>
                  <a:pt x="495190" y="504203"/>
                </a:lnTo>
                <a:lnTo>
                  <a:pt x="505711" y="464748"/>
                </a:lnTo>
                <a:close/>
                <a:moveTo>
                  <a:pt x="477126" y="416569"/>
                </a:moveTo>
                <a:cubicBezTo>
                  <a:pt x="480302" y="415578"/>
                  <a:pt x="483875" y="416569"/>
                  <a:pt x="486059" y="418949"/>
                </a:cubicBezTo>
                <a:lnTo>
                  <a:pt x="522583" y="455430"/>
                </a:lnTo>
                <a:cubicBezTo>
                  <a:pt x="524966" y="457809"/>
                  <a:pt x="525958" y="461179"/>
                  <a:pt x="524966" y="464352"/>
                </a:cubicBezTo>
                <a:lnTo>
                  <a:pt x="511666" y="514117"/>
                </a:lnTo>
                <a:cubicBezTo>
                  <a:pt x="510872" y="517289"/>
                  <a:pt x="508291" y="519866"/>
                  <a:pt x="505115" y="520660"/>
                </a:cubicBezTo>
                <a:lnTo>
                  <a:pt x="455291" y="533943"/>
                </a:lnTo>
                <a:cubicBezTo>
                  <a:pt x="454497" y="534142"/>
                  <a:pt x="453703" y="534340"/>
                  <a:pt x="452909" y="534340"/>
                </a:cubicBezTo>
                <a:cubicBezTo>
                  <a:pt x="450527" y="534340"/>
                  <a:pt x="448145" y="533349"/>
                  <a:pt x="446359" y="531564"/>
                </a:cubicBezTo>
                <a:lnTo>
                  <a:pt x="409834" y="495083"/>
                </a:lnTo>
                <a:cubicBezTo>
                  <a:pt x="408048" y="493299"/>
                  <a:pt x="407055" y="491118"/>
                  <a:pt x="407055" y="488540"/>
                </a:cubicBezTo>
                <a:cubicBezTo>
                  <a:pt x="407055" y="487747"/>
                  <a:pt x="407254" y="486954"/>
                  <a:pt x="407452" y="486161"/>
                </a:cubicBezTo>
                <a:lnTo>
                  <a:pt x="420752" y="436396"/>
                </a:lnTo>
                <a:cubicBezTo>
                  <a:pt x="421546" y="433224"/>
                  <a:pt x="424126" y="430646"/>
                  <a:pt x="427302" y="429853"/>
                </a:cubicBezTo>
                <a:close/>
                <a:moveTo>
                  <a:pt x="260270" y="379348"/>
                </a:moveTo>
                <a:cubicBezTo>
                  <a:pt x="264042" y="375779"/>
                  <a:pt x="269799" y="375779"/>
                  <a:pt x="273571" y="379348"/>
                </a:cubicBezTo>
                <a:cubicBezTo>
                  <a:pt x="277145" y="383115"/>
                  <a:pt x="277145" y="388864"/>
                  <a:pt x="273571" y="392631"/>
                </a:cubicBezTo>
                <a:lnTo>
                  <a:pt x="143729" y="522095"/>
                </a:lnTo>
                <a:cubicBezTo>
                  <a:pt x="141942" y="523879"/>
                  <a:pt x="139560" y="524672"/>
                  <a:pt x="137177" y="524672"/>
                </a:cubicBezTo>
                <a:cubicBezTo>
                  <a:pt x="134795" y="524672"/>
                  <a:pt x="132413" y="523879"/>
                  <a:pt x="130626" y="522095"/>
                </a:cubicBezTo>
                <a:cubicBezTo>
                  <a:pt x="127052" y="518328"/>
                  <a:pt x="127052" y="512578"/>
                  <a:pt x="130626" y="509009"/>
                </a:cubicBezTo>
                <a:close/>
                <a:moveTo>
                  <a:pt x="466212" y="378128"/>
                </a:moveTo>
                <a:cubicBezTo>
                  <a:pt x="440200" y="378128"/>
                  <a:pt x="415778" y="388240"/>
                  <a:pt x="397312" y="406482"/>
                </a:cubicBezTo>
                <a:cubicBezTo>
                  <a:pt x="388972" y="414809"/>
                  <a:pt x="382221" y="424723"/>
                  <a:pt x="377257" y="435628"/>
                </a:cubicBezTo>
                <a:lnTo>
                  <a:pt x="377059" y="436421"/>
                </a:lnTo>
                <a:lnTo>
                  <a:pt x="376661" y="437214"/>
                </a:lnTo>
                <a:cubicBezTo>
                  <a:pt x="376463" y="437610"/>
                  <a:pt x="376463" y="438007"/>
                  <a:pt x="376264" y="438205"/>
                </a:cubicBezTo>
                <a:cubicBezTo>
                  <a:pt x="376066" y="438602"/>
                  <a:pt x="375867" y="438998"/>
                  <a:pt x="375867" y="439395"/>
                </a:cubicBezTo>
                <a:cubicBezTo>
                  <a:pt x="375669" y="439792"/>
                  <a:pt x="375470" y="440386"/>
                  <a:pt x="375073" y="440783"/>
                </a:cubicBezTo>
                <a:cubicBezTo>
                  <a:pt x="361571" y="476670"/>
                  <a:pt x="370109" y="516920"/>
                  <a:pt x="397312" y="544083"/>
                </a:cubicBezTo>
                <a:cubicBezTo>
                  <a:pt x="415778" y="562523"/>
                  <a:pt x="440200" y="572635"/>
                  <a:pt x="466212" y="572635"/>
                </a:cubicBezTo>
                <a:cubicBezTo>
                  <a:pt x="492223" y="572635"/>
                  <a:pt x="516646" y="562523"/>
                  <a:pt x="535112" y="544083"/>
                </a:cubicBezTo>
                <a:cubicBezTo>
                  <a:pt x="573036" y="506213"/>
                  <a:pt x="573036" y="444352"/>
                  <a:pt x="535112" y="406482"/>
                </a:cubicBezTo>
                <a:cubicBezTo>
                  <a:pt x="516646" y="388042"/>
                  <a:pt x="492223" y="377930"/>
                  <a:pt x="466212" y="378128"/>
                </a:cubicBezTo>
                <a:close/>
                <a:moveTo>
                  <a:pt x="237455" y="356542"/>
                </a:moveTo>
                <a:cubicBezTo>
                  <a:pt x="241031" y="352775"/>
                  <a:pt x="246989" y="352775"/>
                  <a:pt x="250565" y="356542"/>
                </a:cubicBezTo>
                <a:cubicBezTo>
                  <a:pt x="254140" y="360111"/>
                  <a:pt x="254140" y="366060"/>
                  <a:pt x="250565" y="369629"/>
                </a:cubicBezTo>
                <a:lnTo>
                  <a:pt x="120860" y="499104"/>
                </a:lnTo>
                <a:cubicBezTo>
                  <a:pt x="119073" y="500889"/>
                  <a:pt x="116689" y="501880"/>
                  <a:pt x="114306" y="501880"/>
                </a:cubicBezTo>
                <a:cubicBezTo>
                  <a:pt x="111922" y="501880"/>
                  <a:pt x="109539" y="500889"/>
                  <a:pt x="107751" y="499104"/>
                </a:cubicBezTo>
                <a:cubicBezTo>
                  <a:pt x="103977" y="495535"/>
                  <a:pt x="103977" y="489587"/>
                  <a:pt x="107751" y="486018"/>
                </a:cubicBezTo>
                <a:close/>
                <a:moveTo>
                  <a:pt x="376463" y="338870"/>
                </a:moveTo>
                <a:lnTo>
                  <a:pt x="356210" y="358896"/>
                </a:lnTo>
                <a:cubicBezTo>
                  <a:pt x="352636" y="362663"/>
                  <a:pt x="346878" y="362663"/>
                  <a:pt x="343105" y="358896"/>
                </a:cubicBezTo>
                <a:cubicBezTo>
                  <a:pt x="336155" y="351956"/>
                  <a:pt x="324043" y="351956"/>
                  <a:pt x="316895" y="358896"/>
                </a:cubicBezTo>
                <a:cubicBezTo>
                  <a:pt x="315704" y="360086"/>
                  <a:pt x="314910" y="361474"/>
                  <a:pt x="314115" y="362861"/>
                </a:cubicBezTo>
                <a:cubicBezTo>
                  <a:pt x="313917" y="363060"/>
                  <a:pt x="313718" y="363456"/>
                  <a:pt x="313520" y="363655"/>
                </a:cubicBezTo>
                <a:cubicBezTo>
                  <a:pt x="312924" y="365042"/>
                  <a:pt x="312328" y="366430"/>
                  <a:pt x="311931" y="368017"/>
                </a:cubicBezTo>
                <a:cubicBezTo>
                  <a:pt x="311931" y="368017"/>
                  <a:pt x="311931" y="368017"/>
                  <a:pt x="311931" y="368215"/>
                </a:cubicBezTo>
                <a:lnTo>
                  <a:pt x="363954" y="420162"/>
                </a:lnTo>
                <a:cubicBezTo>
                  <a:pt x="369513" y="408861"/>
                  <a:pt x="376860" y="398551"/>
                  <a:pt x="385597" y="389827"/>
                </a:cubicBezTo>
                <a:cubicBezTo>
                  <a:pt x="392745" y="382689"/>
                  <a:pt x="400687" y="376741"/>
                  <a:pt x="409424" y="371585"/>
                </a:cubicBezTo>
                <a:close/>
                <a:moveTo>
                  <a:pt x="211214" y="330362"/>
                </a:moveTo>
                <a:cubicBezTo>
                  <a:pt x="214788" y="326595"/>
                  <a:pt x="220545" y="326595"/>
                  <a:pt x="224317" y="330362"/>
                </a:cubicBezTo>
                <a:cubicBezTo>
                  <a:pt x="227891" y="333931"/>
                  <a:pt x="227891" y="339681"/>
                  <a:pt x="224317" y="343449"/>
                </a:cubicBezTo>
                <a:lnTo>
                  <a:pt x="94475" y="472924"/>
                </a:lnTo>
                <a:cubicBezTo>
                  <a:pt x="92688" y="474709"/>
                  <a:pt x="90306" y="475700"/>
                  <a:pt x="87923" y="475700"/>
                </a:cubicBezTo>
                <a:cubicBezTo>
                  <a:pt x="85541" y="475700"/>
                  <a:pt x="83158" y="474709"/>
                  <a:pt x="81372" y="472924"/>
                </a:cubicBezTo>
                <a:cubicBezTo>
                  <a:pt x="77798" y="469355"/>
                  <a:pt x="77798" y="463407"/>
                  <a:pt x="81372" y="459838"/>
                </a:cubicBezTo>
                <a:close/>
                <a:moveTo>
                  <a:pt x="277978" y="240527"/>
                </a:moveTo>
                <a:lnTo>
                  <a:pt x="263681" y="255001"/>
                </a:lnTo>
                <a:cubicBezTo>
                  <a:pt x="272021" y="269276"/>
                  <a:pt x="270035" y="287914"/>
                  <a:pt x="257923" y="300009"/>
                </a:cubicBezTo>
                <a:cubicBezTo>
                  <a:pt x="251172" y="306750"/>
                  <a:pt x="242038" y="310716"/>
                  <a:pt x="232309" y="310914"/>
                </a:cubicBezTo>
                <a:lnTo>
                  <a:pt x="232110" y="310914"/>
                </a:lnTo>
                <a:cubicBezTo>
                  <a:pt x="232110" y="310914"/>
                  <a:pt x="232110" y="310716"/>
                  <a:pt x="232110" y="310716"/>
                </a:cubicBezTo>
                <a:cubicBezTo>
                  <a:pt x="224962" y="310716"/>
                  <a:pt x="218410" y="308931"/>
                  <a:pt x="212850" y="305759"/>
                </a:cubicBezTo>
                <a:lnTo>
                  <a:pt x="70086" y="448317"/>
                </a:lnTo>
                <a:cubicBezTo>
                  <a:pt x="58570" y="459619"/>
                  <a:pt x="52414" y="474886"/>
                  <a:pt x="52414" y="490946"/>
                </a:cubicBezTo>
                <a:cubicBezTo>
                  <a:pt x="52414" y="507006"/>
                  <a:pt x="58570" y="522075"/>
                  <a:pt x="70086" y="533575"/>
                </a:cubicBezTo>
                <a:cubicBezTo>
                  <a:pt x="81404" y="544876"/>
                  <a:pt x="96495" y="551023"/>
                  <a:pt x="112578" y="551023"/>
                </a:cubicBezTo>
                <a:cubicBezTo>
                  <a:pt x="128661" y="551023"/>
                  <a:pt x="143950" y="544876"/>
                  <a:pt x="155268" y="533575"/>
                </a:cubicBezTo>
                <a:lnTo>
                  <a:pt x="298032" y="390818"/>
                </a:lnTo>
                <a:cubicBezTo>
                  <a:pt x="294657" y="385068"/>
                  <a:pt x="292869" y="378327"/>
                  <a:pt x="293068" y="371387"/>
                </a:cubicBezTo>
                <a:cubicBezTo>
                  <a:pt x="293068" y="361672"/>
                  <a:pt x="297039" y="352551"/>
                  <a:pt x="303790" y="345810"/>
                </a:cubicBezTo>
                <a:cubicBezTo>
                  <a:pt x="315505" y="334112"/>
                  <a:pt x="334964" y="331931"/>
                  <a:pt x="348863" y="340060"/>
                </a:cubicBezTo>
                <a:lnTo>
                  <a:pt x="363358" y="325784"/>
                </a:lnTo>
                <a:close/>
                <a:moveTo>
                  <a:pt x="218013" y="180450"/>
                </a:moveTo>
                <a:cubicBezTo>
                  <a:pt x="217616" y="181045"/>
                  <a:pt x="217218" y="181640"/>
                  <a:pt x="216821" y="182234"/>
                </a:cubicBezTo>
                <a:cubicBezTo>
                  <a:pt x="214836" y="185803"/>
                  <a:pt x="212652" y="189372"/>
                  <a:pt x="210070" y="192941"/>
                </a:cubicBezTo>
                <a:cubicBezTo>
                  <a:pt x="209276" y="193933"/>
                  <a:pt x="208680" y="195122"/>
                  <a:pt x="207688" y="196114"/>
                </a:cubicBezTo>
                <a:cubicBezTo>
                  <a:pt x="204709" y="200079"/>
                  <a:pt x="201532" y="203846"/>
                  <a:pt x="197958" y="207415"/>
                </a:cubicBezTo>
                <a:cubicBezTo>
                  <a:pt x="194384" y="210984"/>
                  <a:pt x="190612" y="214156"/>
                  <a:pt x="186640" y="217329"/>
                </a:cubicBezTo>
                <a:cubicBezTo>
                  <a:pt x="185846" y="217924"/>
                  <a:pt x="184853" y="218519"/>
                  <a:pt x="184059" y="219312"/>
                </a:cubicBezTo>
                <a:cubicBezTo>
                  <a:pt x="179889" y="222087"/>
                  <a:pt x="175720" y="224863"/>
                  <a:pt x="171351" y="227243"/>
                </a:cubicBezTo>
                <a:cubicBezTo>
                  <a:pt x="171351" y="227243"/>
                  <a:pt x="171153" y="227441"/>
                  <a:pt x="171153" y="227441"/>
                </a:cubicBezTo>
                <a:lnTo>
                  <a:pt x="235486" y="291880"/>
                </a:lnTo>
                <a:cubicBezTo>
                  <a:pt x="235883" y="291681"/>
                  <a:pt x="236280" y="291681"/>
                  <a:pt x="236479" y="291483"/>
                </a:cubicBezTo>
                <a:cubicBezTo>
                  <a:pt x="237670" y="291285"/>
                  <a:pt x="238861" y="290888"/>
                  <a:pt x="239854" y="290293"/>
                </a:cubicBezTo>
                <a:cubicBezTo>
                  <a:pt x="240251" y="290095"/>
                  <a:pt x="240648" y="289897"/>
                  <a:pt x="241046" y="289699"/>
                </a:cubicBezTo>
                <a:cubicBezTo>
                  <a:pt x="242435" y="288906"/>
                  <a:pt x="243627" y="288112"/>
                  <a:pt x="244620" y="286923"/>
                </a:cubicBezTo>
                <a:cubicBezTo>
                  <a:pt x="244620" y="286923"/>
                  <a:pt x="244620" y="286923"/>
                  <a:pt x="244818" y="286923"/>
                </a:cubicBezTo>
                <a:cubicBezTo>
                  <a:pt x="250179" y="281569"/>
                  <a:pt x="251569" y="273440"/>
                  <a:pt x="248789" y="266897"/>
                </a:cubicBezTo>
                <a:cubicBezTo>
                  <a:pt x="247995" y="264518"/>
                  <a:pt x="246605" y="262535"/>
                  <a:pt x="244818" y="260751"/>
                </a:cubicBezTo>
                <a:cubicBezTo>
                  <a:pt x="241046" y="257182"/>
                  <a:pt x="241046" y="251234"/>
                  <a:pt x="244818" y="247665"/>
                </a:cubicBezTo>
                <a:lnTo>
                  <a:pt x="264873" y="227441"/>
                </a:lnTo>
                <a:close/>
                <a:moveTo>
                  <a:pt x="115953" y="28374"/>
                </a:moveTo>
                <a:cubicBezTo>
                  <a:pt x="108210" y="28374"/>
                  <a:pt x="100466" y="29168"/>
                  <a:pt x="92920" y="31150"/>
                </a:cubicBezTo>
                <a:lnTo>
                  <a:pt x="138589" y="76753"/>
                </a:lnTo>
                <a:cubicBezTo>
                  <a:pt x="140575" y="78538"/>
                  <a:pt x="141567" y="81115"/>
                  <a:pt x="141369" y="83891"/>
                </a:cubicBezTo>
                <a:lnTo>
                  <a:pt x="138391" y="139209"/>
                </a:lnTo>
                <a:cubicBezTo>
                  <a:pt x="138192" y="143968"/>
                  <a:pt x="134419" y="147735"/>
                  <a:pt x="129654" y="147933"/>
                </a:cubicBezTo>
                <a:lnTo>
                  <a:pt x="74256" y="150907"/>
                </a:lnTo>
                <a:cubicBezTo>
                  <a:pt x="71476" y="151106"/>
                  <a:pt x="68895" y="150114"/>
                  <a:pt x="67108" y="148132"/>
                </a:cubicBezTo>
                <a:lnTo>
                  <a:pt x="21439" y="102529"/>
                </a:lnTo>
                <a:cubicBezTo>
                  <a:pt x="13298" y="135244"/>
                  <a:pt x="22829" y="169942"/>
                  <a:pt x="47053" y="194329"/>
                </a:cubicBezTo>
                <a:cubicBezTo>
                  <a:pt x="65519" y="212570"/>
                  <a:pt x="89743" y="222682"/>
                  <a:pt x="115755" y="222682"/>
                </a:cubicBezTo>
                <a:cubicBezTo>
                  <a:pt x="128065" y="222682"/>
                  <a:pt x="140178" y="220501"/>
                  <a:pt x="151694" y="215941"/>
                </a:cubicBezTo>
                <a:lnTo>
                  <a:pt x="152885" y="215544"/>
                </a:lnTo>
                <a:cubicBezTo>
                  <a:pt x="153481" y="215148"/>
                  <a:pt x="154077" y="214950"/>
                  <a:pt x="154672" y="214751"/>
                </a:cubicBezTo>
                <a:cubicBezTo>
                  <a:pt x="166189" y="209794"/>
                  <a:pt x="176315" y="202855"/>
                  <a:pt x="184853" y="194329"/>
                </a:cubicBezTo>
                <a:cubicBezTo>
                  <a:pt x="194186" y="185010"/>
                  <a:pt x="201334" y="173907"/>
                  <a:pt x="206496" y="161218"/>
                </a:cubicBezTo>
                <a:lnTo>
                  <a:pt x="207092" y="159433"/>
                </a:lnTo>
                <a:cubicBezTo>
                  <a:pt x="207291" y="159037"/>
                  <a:pt x="207489" y="158442"/>
                  <a:pt x="207688" y="158045"/>
                </a:cubicBezTo>
                <a:cubicBezTo>
                  <a:pt x="220197" y="122753"/>
                  <a:pt x="211262" y="83098"/>
                  <a:pt x="184853" y="56728"/>
                </a:cubicBezTo>
                <a:cubicBezTo>
                  <a:pt x="166387" y="38486"/>
                  <a:pt x="141965" y="28374"/>
                  <a:pt x="115953" y="28374"/>
                </a:cubicBezTo>
                <a:close/>
                <a:moveTo>
                  <a:pt x="561321" y="21633"/>
                </a:moveTo>
                <a:lnTo>
                  <a:pt x="514660" y="57917"/>
                </a:lnTo>
                <a:cubicBezTo>
                  <a:pt x="514461" y="58115"/>
                  <a:pt x="514064" y="58314"/>
                  <a:pt x="513866" y="58512"/>
                </a:cubicBezTo>
                <a:cubicBezTo>
                  <a:pt x="512277" y="59503"/>
                  <a:pt x="510887" y="60495"/>
                  <a:pt x="509696" y="61684"/>
                </a:cubicBezTo>
                <a:cubicBezTo>
                  <a:pt x="505328" y="66046"/>
                  <a:pt x="502945" y="71796"/>
                  <a:pt x="502945" y="78141"/>
                </a:cubicBezTo>
                <a:cubicBezTo>
                  <a:pt x="502945" y="84288"/>
                  <a:pt x="505328" y="90037"/>
                  <a:pt x="509696" y="94399"/>
                </a:cubicBezTo>
                <a:cubicBezTo>
                  <a:pt x="518433" y="103123"/>
                  <a:pt x="533722" y="103123"/>
                  <a:pt x="542458" y="94399"/>
                </a:cubicBezTo>
                <a:cubicBezTo>
                  <a:pt x="543650" y="93210"/>
                  <a:pt x="544642" y="92020"/>
                  <a:pt x="545635" y="90236"/>
                </a:cubicBezTo>
                <a:cubicBezTo>
                  <a:pt x="545834" y="90037"/>
                  <a:pt x="546032" y="89641"/>
                  <a:pt x="546231" y="89443"/>
                </a:cubicBezTo>
                <a:lnTo>
                  <a:pt x="582567" y="42848"/>
                </a:lnTo>
                <a:close/>
                <a:moveTo>
                  <a:pt x="556357" y="2004"/>
                </a:moveTo>
                <a:cubicBezTo>
                  <a:pt x="560130" y="-970"/>
                  <a:pt x="565491" y="-573"/>
                  <a:pt x="568668" y="2797"/>
                </a:cubicBezTo>
                <a:lnTo>
                  <a:pt x="601430" y="35512"/>
                </a:lnTo>
                <a:cubicBezTo>
                  <a:pt x="604806" y="38883"/>
                  <a:pt x="605203" y="44038"/>
                  <a:pt x="602225" y="47805"/>
                </a:cubicBezTo>
                <a:lnTo>
                  <a:pt x="561123" y="100348"/>
                </a:lnTo>
                <a:cubicBezTo>
                  <a:pt x="559534" y="103123"/>
                  <a:pt x="557549" y="105503"/>
                  <a:pt x="555563" y="107485"/>
                </a:cubicBezTo>
                <a:cubicBezTo>
                  <a:pt x="547621" y="115416"/>
                  <a:pt x="537296" y="119778"/>
                  <a:pt x="525978" y="119778"/>
                </a:cubicBezTo>
                <a:cubicBezTo>
                  <a:pt x="518036" y="119778"/>
                  <a:pt x="510490" y="117399"/>
                  <a:pt x="503938" y="113235"/>
                </a:cubicBezTo>
                <a:lnTo>
                  <a:pt x="341715" y="275225"/>
                </a:lnTo>
                <a:lnTo>
                  <a:pt x="384405" y="317853"/>
                </a:lnTo>
                <a:cubicBezTo>
                  <a:pt x="385795" y="319241"/>
                  <a:pt x="386391" y="321026"/>
                  <a:pt x="386788" y="322810"/>
                </a:cubicBezTo>
                <a:lnTo>
                  <a:pt x="429478" y="365439"/>
                </a:lnTo>
                <a:cubicBezTo>
                  <a:pt x="441193" y="361672"/>
                  <a:pt x="453504" y="359491"/>
                  <a:pt x="466212" y="359491"/>
                </a:cubicBezTo>
                <a:cubicBezTo>
                  <a:pt x="497187" y="359491"/>
                  <a:pt x="526375" y="371585"/>
                  <a:pt x="548217" y="393396"/>
                </a:cubicBezTo>
                <a:cubicBezTo>
                  <a:pt x="593488" y="438602"/>
                  <a:pt x="593488" y="511963"/>
                  <a:pt x="548217" y="557169"/>
                </a:cubicBezTo>
                <a:cubicBezTo>
                  <a:pt x="526375" y="578979"/>
                  <a:pt x="497187" y="591074"/>
                  <a:pt x="466212" y="591074"/>
                </a:cubicBezTo>
                <a:cubicBezTo>
                  <a:pt x="435236" y="591074"/>
                  <a:pt x="406048" y="578979"/>
                  <a:pt x="384207" y="557169"/>
                </a:cubicBezTo>
                <a:cubicBezTo>
                  <a:pt x="353033" y="526040"/>
                  <a:pt x="342509" y="480041"/>
                  <a:pt x="356408" y="438602"/>
                </a:cubicBezTo>
                <a:lnTo>
                  <a:pt x="316498" y="398749"/>
                </a:lnTo>
                <a:lnTo>
                  <a:pt x="168373" y="546661"/>
                </a:lnTo>
                <a:cubicBezTo>
                  <a:pt x="153481" y="561531"/>
                  <a:pt x="133625" y="569660"/>
                  <a:pt x="112578" y="569660"/>
                </a:cubicBezTo>
                <a:cubicBezTo>
                  <a:pt x="91531" y="569660"/>
                  <a:pt x="71675" y="561531"/>
                  <a:pt x="56783" y="546661"/>
                </a:cubicBezTo>
                <a:cubicBezTo>
                  <a:pt x="41891" y="531790"/>
                  <a:pt x="33750" y="511963"/>
                  <a:pt x="33750" y="490946"/>
                </a:cubicBezTo>
                <a:cubicBezTo>
                  <a:pt x="33750" y="469929"/>
                  <a:pt x="41891" y="450102"/>
                  <a:pt x="56783" y="435231"/>
                </a:cubicBezTo>
                <a:lnTo>
                  <a:pt x="204908" y="287319"/>
                </a:lnTo>
                <a:lnTo>
                  <a:pt x="152687" y="235173"/>
                </a:lnTo>
                <a:cubicBezTo>
                  <a:pt x="140773" y="239139"/>
                  <a:pt x="128463" y="241320"/>
                  <a:pt x="115755" y="241320"/>
                </a:cubicBezTo>
                <a:cubicBezTo>
                  <a:pt x="84780" y="241320"/>
                  <a:pt x="55790" y="229225"/>
                  <a:pt x="33948" y="207415"/>
                </a:cubicBezTo>
                <a:cubicBezTo>
                  <a:pt x="988" y="174502"/>
                  <a:pt x="-9139" y="125132"/>
                  <a:pt x="8731" y="81710"/>
                </a:cubicBezTo>
                <a:cubicBezTo>
                  <a:pt x="9724" y="78934"/>
                  <a:pt x="12305" y="76753"/>
                  <a:pt x="15482" y="76158"/>
                </a:cubicBezTo>
                <a:cubicBezTo>
                  <a:pt x="18461" y="75563"/>
                  <a:pt x="21638" y="76555"/>
                  <a:pt x="23822" y="78736"/>
                </a:cubicBezTo>
                <a:lnTo>
                  <a:pt x="77234" y="132071"/>
                </a:lnTo>
                <a:lnTo>
                  <a:pt x="120322" y="129890"/>
                </a:lnTo>
                <a:lnTo>
                  <a:pt x="122506" y="86865"/>
                </a:lnTo>
                <a:lnTo>
                  <a:pt x="69093" y="33530"/>
                </a:lnTo>
                <a:cubicBezTo>
                  <a:pt x="66909" y="31349"/>
                  <a:pt x="65916" y="28176"/>
                  <a:pt x="66512" y="25202"/>
                </a:cubicBezTo>
                <a:cubicBezTo>
                  <a:pt x="67108" y="22030"/>
                  <a:pt x="69292" y="19452"/>
                  <a:pt x="72072" y="18461"/>
                </a:cubicBezTo>
                <a:cubicBezTo>
                  <a:pt x="86169" y="12711"/>
                  <a:pt x="100863" y="9737"/>
                  <a:pt x="115953" y="9737"/>
                </a:cubicBezTo>
                <a:cubicBezTo>
                  <a:pt x="146929" y="9737"/>
                  <a:pt x="176117" y="21831"/>
                  <a:pt x="197958" y="43641"/>
                </a:cubicBezTo>
                <a:cubicBezTo>
                  <a:pt x="228933" y="74572"/>
                  <a:pt x="239656" y="120770"/>
                  <a:pt x="225757" y="162209"/>
                </a:cubicBezTo>
                <a:lnTo>
                  <a:pt x="280956" y="217329"/>
                </a:lnTo>
                <a:cubicBezTo>
                  <a:pt x="282743" y="217527"/>
                  <a:pt x="284530" y="218320"/>
                  <a:pt x="285920" y="219510"/>
                </a:cubicBezTo>
                <a:lnTo>
                  <a:pt x="328610" y="262139"/>
                </a:lnTo>
                <a:lnTo>
                  <a:pt x="490833" y="100149"/>
                </a:lnTo>
                <a:cubicBezTo>
                  <a:pt x="486663" y="93606"/>
                  <a:pt x="484280" y="86072"/>
                  <a:pt x="484280" y="78141"/>
                </a:cubicBezTo>
                <a:cubicBezTo>
                  <a:pt x="484280" y="66839"/>
                  <a:pt x="488649" y="56529"/>
                  <a:pt x="496591" y="48598"/>
                </a:cubicBezTo>
                <a:cubicBezTo>
                  <a:pt x="498577" y="46417"/>
                  <a:pt x="500959" y="44633"/>
                  <a:pt x="503739" y="430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548735" y="2229343"/>
            <a:ext cx="5262979" cy="3313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入标题点击输入相关标题。点击输入标题点击输入相关标题。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入标题点击输入相关标题。点击输入标题点击输入相关标题。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入标题点击输入相关标题。点击输入标题点击输入相关标题。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入标题点击输入相关标题。点击输入标题点击输入相关标题。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31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OVERVIEW OF WORK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6" name="Circle"/>
          <p:cNvSpPr/>
          <p:nvPr/>
        </p:nvSpPr>
        <p:spPr>
          <a:xfrm>
            <a:off x="4287959" y="1828797"/>
            <a:ext cx="699586" cy="69958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Circle"/>
          <p:cNvSpPr/>
          <p:nvPr/>
        </p:nvSpPr>
        <p:spPr>
          <a:xfrm>
            <a:off x="7204726" y="1828797"/>
            <a:ext cx="699586" cy="69958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8" name="Circle"/>
          <p:cNvSpPr/>
          <p:nvPr/>
        </p:nvSpPr>
        <p:spPr>
          <a:xfrm>
            <a:off x="4287959" y="4747680"/>
            <a:ext cx="699586" cy="69958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9" name="Circle"/>
          <p:cNvSpPr/>
          <p:nvPr/>
        </p:nvSpPr>
        <p:spPr>
          <a:xfrm>
            <a:off x="7204726" y="4747680"/>
            <a:ext cx="699586" cy="69958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5400000" algn="t" rotWithShape="0">
              <a:schemeClr val="tx1">
                <a:lumMod val="85000"/>
                <a:lumOff val="15000"/>
                <a:alpha val="36000"/>
              </a:schemeClr>
            </a:outerShdw>
          </a:effectLst>
        </p:spPr>
        <p:txBody>
          <a:bodyPr rtlCol="0" anchor="ctr"/>
          <a:lstStyle/>
          <a:p>
            <a:pPr algn="ctr"/>
            <a:endParaRPr sz="1600" kern="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0" name="Shape"/>
          <p:cNvSpPr/>
          <p:nvPr/>
        </p:nvSpPr>
        <p:spPr>
          <a:xfrm>
            <a:off x="3975198" y="2499343"/>
            <a:ext cx="393389" cy="222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73" extrusionOk="0">
                <a:moveTo>
                  <a:pt x="18729" y="5"/>
                </a:moveTo>
                <a:cubicBezTo>
                  <a:pt x="18337" y="16"/>
                  <a:pt x="17966" y="45"/>
                  <a:pt x="17643" y="90"/>
                </a:cubicBezTo>
                <a:lnTo>
                  <a:pt x="11335" y="850"/>
                </a:lnTo>
                <a:cubicBezTo>
                  <a:pt x="10636" y="923"/>
                  <a:pt x="10204" y="1054"/>
                  <a:pt x="10206" y="1198"/>
                </a:cubicBezTo>
                <a:cubicBezTo>
                  <a:pt x="10208" y="1350"/>
                  <a:pt x="10693" y="1491"/>
                  <a:pt x="11455" y="1560"/>
                </a:cubicBezTo>
                <a:lnTo>
                  <a:pt x="12649" y="1677"/>
                </a:lnTo>
                <a:cubicBezTo>
                  <a:pt x="4225" y="4607"/>
                  <a:pt x="-14" y="7817"/>
                  <a:pt x="0" y="11029"/>
                </a:cubicBezTo>
                <a:cubicBezTo>
                  <a:pt x="16" y="14593"/>
                  <a:pt x="5226" y="18157"/>
                  <a:pt x="15635" y="21333"/>
                </a:cubicBezTo>
                <a:cubicBezTo>
                  <a:pt x="16052" y="21497"/>
                  <a:pt x="17027" y="21594"/>
                  <a:pt x="18034" y="21570"/>
                </a:cubicBezTo>
                <a:cubicBezTo>
                  <a:pt x="19914" y="21524"/>
                  <a:pt x="20869" y="21144"/>
                  <a:pt x="19804" y="20865"/>
                </a:cubicBezTo>
                <a:cubicBezTo>
                  <a:pt x="9789" y="17840"/>
                  <a:pt x="4729" y="14438"/>
                  <a:pt x="4669" y="11029"/>
                </a:cubicBezTo>
                <a:cubicBezTo>
                  <a:pt x="4615" y="7956"/>
                  <a:pt x="8680" y="4886"/>
                  <a:pt x="16742" y="2083"/>
                </a:cubicBezTo>
                <a:lnTo>
                  <a:pt x="17904" y="2197"/>
                </a:lnTo>
                <a:cubicBezTo>
                  <a:pt x="18509" y="2255"/>
                  <a:pt x="19234" y="2260"/>
                  <a:pt x="19858" y="2208"/>
                </a:cubicBezTo>
                <a:cubicBezTo>
                  <a:pt x="20643" y="2144"/>
                  <a:pt x="21139" y="2004"/>
                  <a:pt x="21140" y="1850"/>
                </a:cubicBezTo>
                <a:lnTo>
                  <a:pt x="21520" y="459"/>
                </a:lnTo>
                <a:cubicBezTo>
                  <a:pt x="21586" y="267"/>
                  <a:pt x="20932" y="92"/>
                  <a:pt x="19913" y="26"/>
                </a:cubicBezTo>
                <a:cubicBezTo>
                  <a:pt x="19527" y="2"/>
                  <a:pt x="19121" y="-6"/>
                  <a:pt x="18729" y="5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1" name="Shape"/>
          <p:cNvSpPr/>
          <p:nvPr/>
        </p:nvSpPr>
        <p:spPr>
          <a:xfrm>
            <a:off x="5010979" y="1513427"/>
            <a:ext cx="2238774" cy="403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01" extrusionOk="0">
                <a:moveTo>
                  <a:pt x="10444" y="0"/>
                </a:moveTo>
                <a:cubicBezTo>
                  <a:pt x="6903" y="0"/>
                  <a:pt x="3364" y="5092"/>
                  <a:pt x="209" y="15230"/>
                </a:cubicBezTo>
                <a:cubicBezTo>
                  <a:pt x="42" y="15729"/>
                  <a:pt x="-38" y="16806"/>
                  <a:pt x="18" y="17809"/>
                </a:cubicBezTo>
                <a:cubicBezTo>
                  <a:pt x="102" y="19299"/>
                  <a:pt x="420" y="19940"/>
                  <a:pt x="656" y="19088"/>
                </a:cubicBezTo>
                <a:cubicBezTo>
                  <a:pt x="3673" y="9427"/>
                  <a:pt x="7055" y="4549"/>
                  <a:pt x="10444" y="4545"/>
                </a:cubicBezTo>
                <a:cubicBezTo>
                  <a:pt x="13544" y="4541"/>
                  <a:pt x="16639" y="8660"/>
                  <a:pt x="19458" y="16763"/>
                </a:cubicBezTo>
                <a:lnTo>
                  <a:pt x="19372" y="17534"/>
                </a:lnTo>
                <a:cubicBezTo>
                  <a:pt x="19310" y="18108"/>
                  <a:pt x="19300" y="18806"/>
                  <a:pt x="19346" y="19426"/>
                </a:cubicBezTo>
                <a:cubicBezTo>
                  <a:pt x="19403" y="20205"/>
                  <a:pt x="19537" y="20729"/>
                  <a:pt x="19689" y="20768"/>
                </a:cubicBezTo>
                <a:lnTo>
                  <a:pt x="21064" y="21487"/>
                </a:lnTo>
                <a:cubicBezTo>
                  <a:pt x="21253" y="21600"/>
                  <a:pt x="21434" y="21014"/>
                  <a:pt x="21507" y="20039"/>
                </a:cubicBezTo>
                <a:cubicBezTo>
                  <a:pt x="21562" y="19302"/>
                  <a:pt x="21545" y="18459"/>
                  <a:pt x="21461" y="17809"/>
                </a:cubicBezTo>
                <a:lnTo>
                  <a:pt x="20760" y="11478"/>
                </a:lnTo>
                <a:cubicBezTo>
                  <a:pt x="20694" y="10779"/>
                  <a:pt x="20565" y="10329"/>
                  <a:pt x="20422" y="10294"/>
                </a:cubicBezTo>
                <a:cubicBezTo>
                  <a:pt x="20272" y="10258"/>
                  <a:pt x="20131" y="10691"/>
                  <a:pt x="20056" y="11415"/>
                </a:cubicBezTo>
                <a:lnTo>
                  <a:pt x="19892" y="12884"/>
                </a:lnTo>
                <a:cubicBezTo>
                  <a:pt x="16940" y="4337"/>
                  <a:pt x="13694" y="0"/>
                  <a:pt x="10444" y="0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2" name="Shape"/>
          <p:cNvSpPr/>
          <p:nvPr/>
        </p:nvSpPr>
        <p:spPr>
          <a:xfrm>
            <a:off x="7830672" y="2556771"/>
            <a:ext cx="386130" cy="221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9" h="21571" extrusionOk="0">
                <a:moveTo>
                  <a:pt x="3721" y="0"/>
                </a:moveTo>
                <a:cubicBezTo>
                  <a:pt x="3464" y="2"/>
                  <a:pt x="3198" y="11"/>
                  <a:pt x="2948" y="29"/>
                </a:cubicBezTo>
                <a:cubicBezTo>
                  <a:pt x="1617" y="123"/>
                  <a:pt x="1056" y="399"/>
                  <a:pt x="1732" y="620"/>
                </a:cubicBezTo>
                <a:cubicBezTo>
                  <a:pt x="11764" y="3672"/>
                  <a:pt x="16778" y="7091"/>
                  <a:pt x="16759" y="10513"/>
                </a:cubicBezTo>
                <a:cubicBezTo>
                  <a:pt x="16741" y="13576"/>
                  <a:pt x="12632" y="16636"/>
                  <a:pt x="4539" y="19433"/>
                </a:cubicBezTo>
                <a:lnTo>
                  <a:pt x="3931" y="19372"/>
                </a:lnTo>
                <a:cubicBezTo>
                  <a:pt x="3324" y="19311"/>
                  <a:pt x="2596" y="19304"/>
                  <a:pt x="1953" y="19352"/>
                </a:cubicBezTo>
                <a:cubicBezTo>
                  <a:pt x="1146" y="19413"/>
                  <a:pt x="606" y="19550"/>
                  <a:pt x="583" y="19704"/>
                </a:cubicBezTo>
                <a:lnTo>
                  <a:pt x="9" y="21099"/>
                </a:lnTo>
                <a:cubicBezTo>
                  <a:pt x="-86" y="21291"/>
                  <a:pt x="550" y="21471"/>
                  <a:pt x="1578" y="21541"/>
                </a:cubicBezTo>
                <a:cubicBezTo>
                  <a:pt x="2355" y="21594"/>
                  <a:pt x="3229" y="21574"/>
                  <a:pt x="3898" y="21487"/>
                </a:cubicBezTo>
                <a:lnTo>
                  <a:pt x="10428" y="20753"/>
                </a:lnTo>
                <a:cubicBezTo>
                  <a:pt x="11150" y="20683"/>
                  <a:pt x="11603" y="20551"/>
                  <a:pt x="11621" y="20407"/>
                </a:cubicBezTo>
                <a:cubicBezTo>
                  <a:pt x="11640" y="20255"/>
                  <a:pt x="11171" y="20113"/>
                  <a:pt x="10406" y="20040"/>
                </a:cubicBezTo>
                <a:lnTo>
                  <a:pt x="8660" y="19858"/>
                </a:lnTo>
                <a:cubicBezTo>
                  <a:pt x="17185" y="16930"/>
                  <a:pt x="21484" y="13724"/>
                  <a:pt x="21498" y="10515"/>
                </a:cubicBezTo>
                <a:cubicBezTo>
                  <a:pt x="21514" y="6939"/>
                  <a:pt x="16251" y="3361"/>
                  <a:pt x="5710" y="172"/>
                </a:cubicBezTo>
                <a:cubicBezTo>
                  <a:pt x="5246" y="56"/>
                  <a:pt x="4494" y="-6"/>
                  <a:pt x="3721" y="0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3" name="Shape"/>
          <p:cNvSpPr/>
          <p:nvPr/>
        </p:nvSpPr>
        <p:spPr>
          <a:xfrm>
            <a:off x="4948139" y="5350098"/>
            <a:ext cx="2227703" cy="405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13" extrusionOk="0">
                <a:moveTo>
                  <a:pt x="463" y="6"/>
                </a:moveTo>
                <a:cubicBezTo>
                  <a:pt x="272" y="-70"/>
                  <a:pt x="94" y="559"/>
                  <a:pt x="27" y="1543"/>
                </a:cubicBezTo>
                <a:cubicBezTo>
                  <a:pt x="-24" y="2287"/>
                  <a:pt x="-2" y="3121"/>
                  <a:pt x="86" y="3752"/>
                </a:cubicBezTo>
                <a:lnTo>
                  <a:pt x="832" y="9908"/>
                </a:lnTo>
                <a:cubicBezTo>
                  <a:pt x="903" y="10590"/>
                  <a:pt x="1036" y="11016"/>
                  <a:pt x="1180" y="11023"/>
                </a:cubicBezTo>
                <a:cubicBezTo>
                  <a:pt x="1331" y="11030"/>
                  <a:pt x="1470" y="10578"/>
                  <a:pt x="1541" y="9845"/>
                </a:cubicBezTo>
                <a:lnTo>
                  <a:pt x="1649" y="8813"/>
                </a:lnTo>
                <a:cubicBezTo>
                  <a:pt x="4610" y="17228"/>
                  <a:pt x="7863" y="21498"/>
                  <a:pt x="11119" y="21513"/>
                </a:cubicBezTo>
                <a:cubicBezTo>
                  <a:pt x="14672" y="21530"/>
                  <a:pt x="18227" y="16550"/>
                  <a:pt x="21401" y="6562"/>
                </a:cubicBezTo>
                <a:cubicBezTo>
                  <a:pt x="21512" y="6162"/>
                  <a:pt x="21576" y="5461"/>
                  <a:pt x="21570" y="4731"/>
                </a:cubicBezTo>
                <a:cubicBezTo>
                  <a:pt x="21554" y="2845"/>
                  <a:pt x="21165" y="1792"/>
                  <a:pt x="20882" y="2868"/>
                </a:cubicBezTo>
                <a:cubicBezTo>
                  <a:pt x="17865" y="12272"/>
                  <a:pt x="14493" y="16981"/>
                  <a:pt x="11119" y="16978"/>
                </a:cubicBezTo>
                <a:cubicBezTo>
                  <a:pt x="8005" y="16976"/>
                  <a:pt x="4894" y="12910"/>
                  <a:pt x="2060" y="4878"/>
                </a:cubicBezTo>
                <a:lnTo>
                  <a:pt x="2190" y="3626"/>
                </a:lnTo>
                <a:cubicBezTo>
                  <a:pt x="2250" y="3043"/>
                  <a:pt x="2256" y="2341"/>
                  <a:pt x="2206" y="1732"/>
                </a:cubicBezTo>
                <a:cubicBezTo>
                  <a:pt x="2143" y="968"/>
                  <a:pt x="2005" y="480"/>
                  <a:pt x="1852" y="469"/>
                </a:cubicBezTo>
                <a:lnTo>
                  <a:pt x="463" y="6"/>
                </a:ln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4" name="Shape"/>
          <p:cNvSpPr/>
          <p:nvPr/>
        </p:nvSpPr>
        <p:spPr>
          <a:xfrm>
            <a:off x="4918513" y="2459177"/>
            <a:ext cx="455706" cy="455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525" extrusionOk="0">
                <a:moveTo>
                  <a:pt x="2120" y="1"/>
                </a:moveTo>
                <a:cubicBezTo>
                  <a:pt x="1449" y="-8"/>
                  <a:pt x="793" y="312"/>
                  <a:pt x="385" y="882"/>
                </a:cubicBezTo>
                <a:cubicBezTo>
                  <a:pt x="-27" y="1457"/>
                  <a:pt x="-115" y="2205"/>
                  <a:pt x="152" y="2861"/>
                </a:cubicBezTo>
                <a:lnTo>
                  <a:pt x="2213" y="9107"/>
                </a:lnTo>
                <a:cubicBezTo>
                  <a:pt x="2388" y="9785"/>
                  <a:pt x="2904" y="10324"/>
                  <a:pt x="3575" y="10514"/>
                </a:cubicBezTo>
                <a:cubicBezTo>
                  <a:pt x="4283" y="10714"/>
                  <a:pt x="5050" y="10501"/>
                  <a:pt x="5552" y="9961"/>
                </a:cubicBezTo>
                <a:lnTo>
                  <a:pt x="6242" y="9267"/>
                </a:lnTo>
                <a:lnTo>
                  <a:pt x="17034" y="20117"/>
                </a:lnTo>
                <a:cubicBezTo>
                  <a:pt x="17683" y="20770"/>
                  <a:pt x="18074" y="21157"/>
                  <a:pt x="18423" y="21327"/>
                </a:cubicBezTo>
                <a:cubicBezTo>
                  <a:pt x="18988" y="21592"/>
                  <a:pt x="19640" y="21592"/>
                  <a:pt x="20205" y="21327"/>
                </a:cubicBezTo>
                <a:cubicBezTo>
                  <a:pt x="20428" y="21223"/>
                  <a:pt x="20628" y="21080"/>
                  <a:pt x="20802" y="20905"/>
                </a:cubicBezTo>
                <a:cubicBezTo>
                  <a:pt x="20976" y="20730"/>
                  <a:pt x="21118" y="20529"/>
                  <a:pt x="21222" y="20305"/>
                </a:cubicBezTo>
                <a:cubicBezTo>
                  <a:pt x="21485" y="19737"/>
                  <a:pt x="21485" y="19082"/>
                  <a:pt x="21222" y="18514"/>
                </a:cubicBezTo>
                <a:cubicBezTo>
                  <a:pt x="21052" y="18162"/>
                  <a:pt x="20658" y="17769"/>
                  <a:pt x="20009" y="17116"/>
                </a:cubicBezTo>
                <a:lnTo>
                  <a:pt x="9227" y="6275"/>
                </a:lnTo>
                <a:lnTo>
                  <a:pt x="10038" y="5449"/>
                </a:lnTo>
                <a:cubicBezTo>
                  <a:pt x="10451" y="5024"/>
                  <a:pt x="10634" y="4424"/>
                  <a:pt x="10542" y="3836"/>
                </a:cubicBezTo>
                <a:cubicBezTo>
                  <a:pt x="10426" y="3099"/>
                  <a:pt x="9895" y="2493"/>
                  <a:pt x="9180" y="2289"/>
                </a:cubicBezTo>
                <a:lnTo>
                  <a:pt x="2782" y="123"/>
                </a:lnTo>
                <a:cubicBezTo>
                  <a:pt x="2562" y="45"/>
                  <a:pt x="2343" y="3"/>
                  <a:pt x="2120" y="1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5" name="Shape"/>
          <p:cNvSpPr/>
          <p:nvPr/>
        </p:nvSpPr>
        <p:spPr>
          <a:xfrm>
            <a:off x="6824132" y="2459054"/>
            <a:ext cx="455429" cy="455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6" h="21509" extrusionOk="0">
                <a:moveTo>
                  <a:pt x="19524" y="15"/>
                </a:moveTo>
                <a:cubicBezTo>
                  <a:pt x="19186" y="-25"/>
                  <a:pt x="18845" y="13"/>
                  <a:pt x="18519" y="146"/>
                </a:cubicBezTo>
                <a:lnTo>
                  <a:pt x="12316" y="2217"/>
                </a:lnTo>
                <a:cubicBezTo>
                  <a:pt x="11643" y="2393"/>
                  <a:pt x="11118" y="2920"/>
                  <a:pt x="10930" y="3594"/>
                </a:cubicBezTo>
                <a:cubicBezTo>
                  <a:pt x="10731" y="4306"/>
                  <a:pt x="10942" y="5066"/>
                  <a:pt x="11479" y="5571"/>
                </a:cubicBezTo>
                <a:lnTo>
                  <a:pt x="12167" y="6264"/>
                </a:lnTo>
                <a:lnTo>
                  <a:pt x="1406" y="17104"/>
                </a:lnTo>
                <a:cubicBezTo>
                  <a:pt x="759" y="17756"/>
                  <a:pt x="366" y="18149"/>
                  <a:pt x="197" y="18500"/>
                </a:cubicBezTo>
                <a:cubicBezTo>
                  <a:pt x="-66" y="19067"/>
                  <a:pt x="-66" y="19722"/>
                  <a:pt x="197" y="20289"/>
                </a:cubicBezTo>
                <a:cubicBezTo>
                  <a:pt x="300" y="20513"/>
                  <a:pt x="442" y="20714"/>
                  <a:pt x="615" y="20889"/>
                </a:cubicBezTo>
                <a:cubicBezTo>
                  <a:pt x="789" y="21064"/>
                  <a:pt x="997" y="21206"/>
                  <a:pt x="1220" y="21310"/>
                </a:cubicBezTo>
                <a:cubicBezTo>
                  <a:pt x="1783" y="21575"/>
                  <a:pt x="2433" y="21575"/>
                  <a:pt x="2996" y="21310"/>
                </a:cubicBezTo>
                <a:cubicBezTo>
                  <a:pt x="3345" y="21140"/>
                  <a:pt x="3726" y="20754"/>
                  <a:pt x="4373" y="20102"/>
                </a:cubicBezTo>
                <a:lnTo>
                  <a:pt x="15143" y="9262"/>
                </a:lnTo>
                <a:lnTo>
                  <a:pt x="15952" y="10077"/>
                </a:lnTo>
                <a:cubicBezTo>
                  <a:pt x="16374" y="10492"/>
                  <a:pt x="16970" y="10685"/>
                  <a:pt x="17552" y="10593"/>
                </a:cubicBezTo>
                <a:cubicBezTo>
                  <a:pt x="18284" y="10476"/>
                  <a:pt x="18875" y="9942"/>
                  <a:pt x="19077" y="9225"/>
                </a:cubicBezTo>
                <a:lnTo>
                  <a:pt x="21226" y="2798"/>
                </a:lnTo>
                <a:cubicBezTo>
                  <a:pt x="21534" y="1915"/>
                  <a:pt x="21236" y="927"/>
                  <a:pt x="20482" y="381"/>
                </a:cubicBezTo>
                <a:cubicBezTo>
                  <a:pt x="20197" y="174"/>
                  <a:pt x="19862" y="56"/>
                  <a:pt x="19524" y="15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6" name="Shape"/>
          <p:cNvSpPr/>
          <p:nvPr/>
        </p:nvSpPr>
        <p:spPr>
          <a:xfrm>
            <a:off x="6817782" y="4357632"/>
            <a:ext cx="455707" cy="455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9" h="21410" extrusionOk="0">
                <a:moveTo>
                  <a:pt x="2109" y="0"/>
                </a:moveTo>
                <a:cubicBezTo>
                  <a:pt x="1805" y="0"/>
                  <a:pt x="1506" y="64"/>
                  <a:pt x="1223" y="196"/>
                </a:cubicBezTo>
                <a:cubicBezTo>
                  <a:pt x="1000" y="300"/>
                  <a:pt x="791" y="442"/>
                  <a:pt x="617" y="616"/>
                </a:cubicBezTo>
                <a:cubicBezTo>
                  <a:pt x="443" y="790"/>
                  <a:pt x="301" y="990"/>
                  <a:pt x="197" y="1213"/>
                </a:cubicBezTo>
                <a:cubicBezTo>
                  <a:pt x="-66" y="1778"/>
                  <a:pt x="-66" y="2430"/>
                  <a:pt x="197" y="2995"/>
                </a:cubicBezTo>
                <a:cubicBezTo>
                  <a:pt x="367" y="3344"/>
                  <a:pt x="761" y="3736"/>
                  <a:pt x="1410" y="4385"/>
                </a:cubicBezTo>
                <a:lnTo>
                  <a:pt x="12201" y="15180"/>
                </a:lnTo>
                <a:lnTo>
                  <a:pt x="11381" y="16001"/>
                </a:lnTo>
                <a:cubicBezTo>
                  <a:pt x="10968" y="16424"/>
                  <a:pt x="10785" y="17012"/>
                  <a:pt x="10877" y="17596"/>
                </a:cubicBezTo>
                <a:cubicBezTo>
                  <a:pt x="10993" y="18330"/>
                  <a:pt x="11524" y="18932"/>
                  <a:pt x="12239" y="19136"/>
                </a:cubicBezTo>
                <a:lnTo>
                  <a:pt x="18637" y="21291"/>
                </a:lnTo>
                <a:cubicBezTo>
                  <a:pt x="19516" y="21600"/>
                  <a:pt x="20490" y="21291"/>
                  <a:pt x="21034" y="20535"/>
                </a:cubicBezTo>
                <a:cubicBezTo>
                  <a:pt x="21446" y="19963"/>
                  <a:pt x="21534" y="19219"/>
                  <a:pt x="21267" y="18567"/>
                </a:cubicBezTo>
                <a:lnTo>
                  <a:pt x="19206" y="12353"/>
                </a:lnTo>
                <a:cubicBezTo>
                  <a:pt x="19031" y="11678"/>
                  <a:pt x="18515" y="11151"/>
                  <a:pt x="17844" y="10963"/>
                </a:cubicBezTo>
                <a:cubicBezTo>
                  <a:pt x="17136" y="10763"/>
                  <a:pt x="16379" y="10975"/>
                  <a:pt x="15876" y="11513"/>
                </a:cubicBezTo>
                <a:lnTo>
                  <a:pt x="15186" y="12204"/>
                </a:lnTo>
                <a:lnTo>
                  <a:pt x="4385" y="1409"/>
                </a:lnTo>
                <a:cubicBezTo>
                  <a:pt x="3736" y="760"/>
                  <a:pt x="3354" y="366"/>
                  <a:pt x="3005" y="196"/>
                </a:cubicBezTo>
                <a:cubicBezTo>
                  <a:pt x="2722" y="64"/>
                  <a:pt x="2414" y="0"/>
                  <a:pt x="2109" y="0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7" name="Shape"/>
          <p:cNvSpPr/>
          <p:nvPr/>
        </p:nvSpPr>
        <p:spPr>
          <a:xfrm>
            <a:off x="4925372" y="4357632"/>
            <a:ext cx="455396" cy="45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5" h="21485" extrusionOk="0">
                <a:moveTo>
                  <a:pt x="19241" y="0"/>
                </a:moveTo>
                <a:cubicBezTo>
                  <a:pt x="18937" y="0"/>
                  <a:pt x="18639" y="64"/>
                  <a:pt x="18357" y="196"/>
                </a:cubicBezTo>
                <a:cubicBezTo>
                  <a:pt x="18009" y="367"/>
                  <a:pt x="17618" y="762"/>
                  <a:pt x="16971" y="1413"/>
                </a:cubicBezTo>
                <a:lnTo>
                  <a:pt x="6210" y="12238"/>
                </a:lnTo>
                <a:lnTo>
                  <a:pt x="5392" y="11415"/>
                </a:lnTo>
                <a:cubicBezTo>
                  <a:pt x="4970" y="11000"/>
                  <a:pt x="4383" y="10817"/>
                  <a:pt x="3801" y="10910"/>
                </a:cubicBezTo>
                <a:cubicBezTo>
                  <a:pt x="3070" y="11026"/>
                  <a:pt x="2469" y="11559"/>
                  <a:pt x="2267" y="12276"/>
                </a:cubicBezTo>
                <a:lnTo>
                  <a:pt x="118" y="18694"/>
                </a:lnTo>
                <a:cubicBezTo>
                  <a:pt x="-190" y="19575"/>
                  <a:pt x="118" y="20553"/>
                  <a:pt x="871" y="21099"/>
                </a:cubicBezTo>
                <a:cubicBezTo>
                  <a:pt x="1442" y="21511"/>
                  <a:pt x="2184" y="21600"/>
                  <a:pt x="2834" y="21333"/>
                </a:cubicBezTo>
                <a:lnTo>
                  <a:pt x="9028" y="19265"/>
                </a:lnTo>
                <a:cubicBezTo>
                  <a:pt x="9701" y="19089"/>
                  <a:pt x="10235" y="18572"/>
                  <a:pt x="10423" y="17899"/>
                </a:cubicBezTo>
                <a:cubicBezTo>
                  <a:pt x="10622" y="17188"/>
                  <a:pt x="10402" y="16419"/>
                  <a:pt x="9865" y="15915"/>
                </a:cubicBezTo>
                <a:lnTo>
                  <a:pt x="9186" y="15232"/>
                </a:lnTo>
                <a:lnTo>
                  <a:pt x="19948" y="4397"/>
                </a:lnTo>
                <a:cubicBezTo>
                  <a:pt x="20595" y="3747"/>
                  <a:pt x="20978" y="3354"/>
                  <a:pt x="21147" y="3003"/>
                </a:cubicBezTo>
                <a:cubicBezTo>
                  <a:pt x="21410" y="2437"/>
                  <a:pt x="21410" y="1783"/>
                  <a:pt x="21147" y="1216"/>
                </a:cubicBezTo>
                <a:cubicBezTo>
                  <a:pt x="21044" y="993"/>
                  <a:pt x="20902" y="792"/>
                  <a:pt x="20729" y="618"/>
                </a:cubicBezTo>
                <a:cubicBezTo>
                  <a:pt x="20555" y="443"/>
                  <a:pt x="20356" y="301"/>
                  <a:pt x="20134" y="196"/>
                </a:cubicBezTo>
                <a:cubicBezTo>
                  <a:pt x="19852" y="64"/>
                  <a:pt x="19544" y="0"/>
                  <a:pt x="19241" y="0"/>
                </a:cubicBezTo>
                <a:close/>
              </a:path>
            </a:pathLst>
          </a:custGeom>
          <a:solidFill>
            <a:srgbClr val="BC1B21"/>
          </a:solidFill>
          <a:ln w="3175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Arial Black" panose="020B0A04020102020204" pitchFamily="34" charset="0"/>
              <a:sym typeface="Helvetica Neue Medium"/>
            </a:endParaRPr>
          </a:p>
        </p:txBody>
      </p:sp>
      <p:sp>
        <p:nvSpPr>
          <p:cNvPr id="58" name="S"/>
          <p:cNvSpPr txBox="1"/>
          <p:nvPr/>
        </p:nvSpPr>
        <p:spPr>
          <a:xfrm>
            <a:off x="4481851" y="2016460"/>
            <a:ext cx="386130" cy="2975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01</a:t>
            </a:r>
            <a:endParaRPr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Circle"/>
          <p:cNvSpPr/>
          <p:nvPr/>
        </p:nvSpPr>
        <p:spPr>
          <a:xfrm>
            <a:off x="5115261" y="2653981"/>
            <a:ext cx="1961750" cy="1961750"/>
          </a:xfrm>
          <a:prstGeom prst="ellipse">
            <a:avLst/>
          </a:prstGeom>
          <a:ln w="1524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Montserrat Bold"/>
            </a:endParaRPr>
          </a:p>
        </p:txBody>
      </p:sp>
      <p:sp>
        <p:nvSpPr>
          <p:cNvPr id="60" name="S"/>
          <p:cNvSpPr txBox="1"/>
          <p:nvPr/>
        </p:nvSpPr>
        <p:spPr>
          <a:xfrm>
            <a:off x="7374154" y="2016460"/>
            <a:ext cx="386130" cy="2975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02</a:t>
            </a:r>
            <a:endParaRPr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1" name="S"/>
          <p:cNvSpPr txBox="1"/>
          <p:nvPr/>
        </p:nvSpPr>
        <p:spPr>
          <a:xfrm>
            <a:off x="7374154" y="4948714"/>
            <a:ext cx="386130" cy="2975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03</a:t>
            </a:r>
            <a:endParaRPr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2" name="S"/>
          <p:cNvSpPr txBox="1"/>
          <p:nvPr/>
        </p:nvSpPr>
        <p:spPr>
          <a:xfrm>
            <a:off x="4457387" y="4948714"/>
            <a:ext cx="386130" cy="297517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>
            <a:spAutoFit/>
          </a:bodyPr>
          <a:lstStyle>
            <a:lvl1pPr defTabSz="457200">
              <a:defRPr sz="2800" b="0">
                <a:solidFill>
                  <a:srgbClr val="F0F0F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 algn="ctr"/>
            <a:r>
              <a:rPr lang="en-US" altLang="zh-CN" sz="160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04</a:t>
            </a:r>
            <a:endParaRPr sz="1600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4" name="@稿定PPT实验室 出品-15-1"/>
          <p:cNvSpPr txBox="1"/>
          <p:nvPr/>
        </p:nvSpPr>
        <p:spPr>
          <a:xfrm>
            <a:off x="5371335" y="3365118"/>
            <a:ext cx="1388369" cy="2442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4008" tIns="32004" rIns="64008" bIns="32004" anchor="ctr" anchorCtr="0">
            <a:noAutofit/>
          </a:bodyPr>
          <a:lstStyle/>
          <a:p>
            <a:pPr defTabSz="913765">
              <a:buSzPct val="25000"/>
              <a:defRPr/>
            </a:pPr>
            <a:endParaRPr lang="zh-CN" altLang="en-US" sz="2400" b="1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5632565" y="2763495"/>
            <a:ext cx="916451" cy="11079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23444" tIns="61722" rIns="123444" bIns="61722" rtlCol="0" anchor="ctr"/>
          <a:lstStyle>
            <a:defPPr>
              <a:defRPr lang="zh-CN"/>
            </a:defPPr>
            <a:lvl1pPr>
              <a:defRPr sz="660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1" i="0" u="none" strike="noStrike" kern="0" cap="none" spc="0" normalizeH="0" baseline="0" noProof="0" dirty="0">
                <a:ln>
                  <a:gradFill>
                    <a:gsLst>
                      <a:gs pos="0">
                        <a:srgbClr val="FFFFFF"/>
                      </a:gs>
                      <a:gs pos="100000">
                        <a:srgbClr val="FFFFFF">
                          <a:alpha val="15000"/>
                        </a:srgbClr>
                      </a:gs>
                    </a:gsLst>
                    <a:lin ang="5400000" scaled="1"/>
                  </a:gra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</a:t>
            </a:r>
            <a:endParaRPr kumimoji="0" lang="zh-CN" altLang="en-US" sz="8000" b="1" i="0" u="none" strike="noStrike" kern="0" cap="none" spc="0" normalizeH="0" baseline="0" noProof="0" dirty="0">
              <a:ln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15000"/>
                      </a:srgbClr>
                    </a:gs>
                  </a:gsLst>
                  <a:lin ang="5400000" scaled="1"/>
                </a:gra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612245" y="3462703"/>
            <a:ext cx="916451" cy="11079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23444" tIns="61722" rIns="123444" bIns="61722" rtlCol="0" anchor="ctr"/>
          <a:lstStyle>
            <a:defPPr>
              <a:defRPr lang="zh-CN"/>
            </a:defPPr>
            <a:lvl1pPr>
              <a:defRPr sz="6600">
                <a:ln>
                  <a:gradFill>
                    <a:gsLst>
                      <a:gs pos="0">
                        <a:srgbClr val="0000FF"/>
                      </a:gs>
                      <a:gs pos="79000">
                        <a:srgbClr val="0000FF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8000" b="1" i="0" u="none" strike="noStrike" kern="0" cap="none" spc="0" normalizeH="0" baseline="0" noProof="0" dirty="0">
              <a:ln>
                <a:gradFill>
                  <a:gsLst>
                    <a:gs pos="0">
                      <a:srgbClr val="FFFFFF"/>
                    </a:gs>
                    <a:gs pos="100000">
                      <a:srgbClr val="FFFFFF">
                        <a:alpha val="15000"/>
                      </a:srgbClr>
                    </a:gs>
                  </a:gsLst>
                  <a:lin ang="5400000" scaled="1"/>
                </a:gra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220120" y="3487247"/>
            <a:ext cx="1759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四大方面</a:t>
            </a:r>
            <a:endParaRPr lang="en-US" altLang="zh-CN" sz="2800" b="1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84439" y="1865946"/>
            <a:ext cx="3618034" cy="865028"/>
            <a:chOff x="684439" y="1865946"/>
            <a:chExt cx="3618034" cy="865028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684439" y="2173107"/>
              <a:ext cx="3618034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3" name="@稿定PPT实验室 出品-13-1"/>
            <p:cNvSpPr txBox="1"/>
            <p:nvPr/>
          </p:nvSpPr>
          <p:spPr>
            <a:xfrm>
              <a:off x="1799215" y="1865946"/>
              <a:ext cx="2261570" cy="2457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 kumimoji="0" sz="16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marL="0" marR="0" lvl="0" indent="0" algn="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输入小标题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1" name="TextBox 21"/>
            <p:cNvSpPr txBox="1"/>
            <p:nvPr/>
          </p:nvSpPr>
          <p:spPr>
            <a:xfrm>
              <a:off x="1133605" y="2149047"/>
              <a:ext cx="3049139" cy="5819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+mn-lt"/>
                </a:rPr>
                <a:t>点击输入标题点击输入相关标题。点击输入标题点击输入相关标题。</a:t>
              </a:r>
              <a:endPara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2454" y="1865946"/>
            <a:ext cx="3618034" cy="865028"/>
            <a:chOff x="7902454" y="1865946"/>
            <a:chExt cx="3618034" cy="865028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7902454" y="2173107"/>
              <a:ext cx="3618034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8" name="@稿定PPT实验室 出品-13-1"/>
            <p:cNvSpPr txBox="1"/>
            <p:nvPr/>
          </p:nvSpPr>
          <p:spPr>
            <a:xfrm>
              <a:off x="7927056" y="1865946"/>
              <a:ext cx="2261570" cy="2457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 kumimoji="0" sz="16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输入小标题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2" name="TextBox 21"/>
            <p:cNvSpPr txBox="1"/>
            <p:nvPr/>
          </p:nvSpPr>
          <p:spPr>
            <a:xfrm>
              <a:off x="7934228" y="2149047"/>
              <a:ext cx="3124168" cy="5819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000000">
                      <a:lumMod val="65000"/>
                      <a:lumOff val="35000"/>
                    </a:srgb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+mn-lt"/>
                </a:rPr>
                <a:t>点击输入标题点击输入相关标题。点击输入标题点击输入相关标题。</a:t>
              </a:r>
              <a:endPara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902454" y="4859747"/>
            <a:ext cx="3618034" cy="896077"/>
            <a:chOff x="7902454" y="4859747"/>
            <a:chExt cx="3618034" cy="896077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7902454" y="5147888"/>
              <a:ext cx="3618034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70" name="@稿定PPT实验室 出品-13-1"/>
            <p:cNvSpPr txBox="1"/>
            <p:nvPr/>
          </p:nvSpPr>
          <p:spPr>
            <a:xfrm>
              <a:off x="7927056" y="4859747"/>
              <a:ext cx="2261570" cy="2457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 kumimoji="0" sz="16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marL="0" marR="0" lvl="0" indent="0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输入小标题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3" name="TextBox 21"/>
            <p:cNvSpPr txBox="1"/>
            <p:nvPr/>
          </p:nvSpPr>
          <p:spPr>
            <a:xfrm>
              <a:off x="7934228" y="5173897"/>
              <a:ext cx="3289094" cy="5819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000000">
                      <a:lumMod val="65000"/>
                      <a:lumOff val="35000"/>
                    </a:srgb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+mn-lt"/>
                </a:rPr>
                <a:t>点击输入标题点击输入相关标题。点击输入标题点击输入相关标题。</a:t>
              </a:r>
              <a:endPara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5305657" y="3944233"/>
            <a:ext cx="1588455" cy="21582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11557" tIns="55778" rIns="111557" bIns="55778" rtlCol="0" anchor="ctr"/>
          <a:lstStyle/>
          <a:p>
            <a:pPr marL="0" marR="0" lvl="0" indent="0" algn="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SI DA FANG MIAN</a:t>
            </a:r>
            <a:endParaRPr kumimoji="0" lang="en-US" altLang="zh-CN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4439" y="4859747"/>
            <a:ext cx="3618034" cy="896077"/>
            <a:chOff x="684439" y="4859747"/>
            <a:chExt cx="3618034" cy="896077"/>
          </a:xfrm>
        </p:grpSpPr>
        <p:cxnSp>
          <p:nvCxnSpPr>
            <p:cNvPr id="29" name="直接连接符 28"/>
            <p:cNvCxnSpPr/>
            <p:nvPr/>
          </p:nvCxnSpPr>
          <p:spPr>
            <a:xfrm>
              <a:off x="684439" y="5147888"/>
              <a:ext cx="3618034" cy="0"/>
            </a:xfrm>
            <a:prstGeom prst="line">
              <a:avLst/>
            </a:prstGeom>
            <a:noFill/>
            <a:ln w="635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9" name="@稿定PPT实验室 出品-13-1"/>
            <p:cNvSpPr txBox="1"/>
            <p:nvPr/>
          </p:nvSpPr>
          <p:spPr>
            <a:xfrm>
              <a:off x="1799215" y="4859747"/>
              <a:ext cx="2261570" cy="24579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64008" tIns="32004" rIns="64008" bIns="32004" anchor="ctr" anchorCtr="0">
              <a:noAutofit/>
            </a:bodyPr>
            <a:lstStyle>
              <a:defPPr>
                <a:defRPr lang="zh-CN"/>
              </a:defPPr>
              <a:lvl1pPr marR="0" lvl="0" indent="0" defTabSz="913765" fontAlgn="auto">
                <a:lnSpc>
                  <a:spcPct val="100000"/>
                </a:lnSpc>
                <a:spcBef>
                  <a:spcPts val="0"/>
                </a:spcBef>
                <a:buClrTx/>
                <a:buSzPct val="25000"/>
                <a:buFontTx/>
                <a:buNone/>
                <a:defRPr kumimoji="0" sz="1600" i="0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pPr marL="0" marR="0" lvl="0" indent="0" algn="r" defTabSz="91376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输入小标题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75" name="TextBox 21"/>
            <p:cNvSpPr txBox="1"/>
            <p:nvPr/>
          </p:nvSpPr>
          <p:spPr>
            <a:xfrm>
              <a:off x="1133605" y="5173897"/>
              <a:ext cx="3049139" cy="5819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40000"/>
                </a:lnSpc>
              </a:pPr>
              <a:r>
                <a:rPr lang="zh-CN" altLang="en-US" sz="1400">
                  <a:solidFill>
                    <a:srgbClr val="000000">
                      <a:lumMod val="65000"/>
                      <a:lumOff val="35000"/>
                    </a:srgbClr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ea"/>
                  <a:sym typeface="+mn-lt"/>
                </a:rPr>
                <a:t>点击输入标题点击输入相关标题。点击输入标题点击输入相关标题。</a:t>
              </a:r>
              <a:endPara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/>
      <p:bldP spid="65" grpId="0"/>
      <p:bldP spid="66" grpId="0"/>
      <p:bldP spid="67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OVERVIEW OF WORK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28229" y="1653698"/>
            <a:ext cx="3728851" cy="3721093"/>
            <a:chOff x="4152200" y="2000249"/>
            <a:chExt cx="3728851" cy="3721093"/>
          </a:xfrm>
        </p:grpSpPr>
        <p:sp>
          <p:nvSpPr>
            <p:cNvPr id="43" name="菱形 42"/>
            <p:cNvSpPr/>
            <p:nvPr/>
          </p:nvSpPr>
          <p:spPr>
            <a:xfrm>
              <a:off x="5143500" y="2000249"/>
              <a:ext cx="1752597" cy="1752597"/>
            </a:xfrm>
            <a:prstGeom prst="diamond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4" name="菱形 43"/>
            <p:cNvSpPr/>
            <p:nvPr/>
          </p:nvSpPr>
          <p:spPr>
            <a:xfrm>
              <a:off x="6128454" y="3003545"/>
              <a:ext cx="1752597" cy="1752597"/>
            </a:xfrm>
            <a:prstGeom prst="diamon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   </a:t>
              </a:r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5" name="菱形 44"/>
            <p:cNvSpPr/>
            <p:nvPr/>
          </p:nvSpPr>
          <p:spPr>
            <a:xfrm>
              <a:off x="5143500" y="3968745"/>
              <a:ext cx="1752597" cy="1752597"/>
            </a:xfrm>
            <a:prstGeom prst="diamond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6" name="菱形 45"/>
            <p:cNvSpPr/>
            <p:nvPr/>
          </p:nvSpPr>
          <p:spPr>
            <a:xfrm>
              <a:off x="4152200" y="2984497"/>
              <a:ext cx="1752597" cy="1752597"/>
            </a:xfrm>
            <a:prstGeom prst="diamond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47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55984" y="1939761"/>
            <a:ext cx="1605158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0000" bIns="9000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输入小标题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8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35274" y="2441919"/>
            <a:ext cx="2444106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9" name="PA-矩形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69574" y="1939761"/>
            <a:ext cx="1605158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0000" bIns="9000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输入小标题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0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48864" y="2437561"/>
            <a:ext cx="2444106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1" name="PA-矩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5984" y="3942181"/>
            <a:ext cx="1605158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0000" bIns="9000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输入小标题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2" name="PA-矩形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35274" y="4444339"/>
            <a:ext cx="2444106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3" name="PA-矩形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469574" y="3942181"/>
            <a:ext cx="1605158" cy="48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0000" bIns="9000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输入小标题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54" name="PA-矩形 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548864" y="4444339"/>
            <a:ext cx="2444106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5089882" y="3500389"/>
            <a:ext cx="6169306" cy="0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/>
          <p:cNvSpPr/>
          <p:nvPr/>
        </p:nvSpPr>
        <p:spPr>
          <a:xfrm rot="18900000">
            <a:off x="3955564" y="2130266"/>
            <a:ext cx="439838" cy="439838"/>
          </a:xfrm>
          <a:prstGeom prst="rect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 rot="18900000">
            <a:off x="1717606" y="4550369"/>
            <a:ext cx="252655" cy="25265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 rot="18900000">
            <a:off x="3906335" y="4580419"/>
            <a:ext cx="146257" cy="1462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 rot="18900000">
            <a:off x="1475652" y="2010839"/>
            <a:ext cx="146257" cy="14625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0" name="4"/>
          <p:cNvSpPr>
            <a:spLocks noChangeAspect="1"/>
          </p:cNvSpPr>
          <p:nvPr/>
        </p:nvSpPr>
        <p:spPr>
          <a:xfrm>
            <a:off x="2736594" y="2225638"/>
            <a:ext cx="618371" cy="571252"/>
          </a:xfrm>
          <a:custGeom>
            <a:avLst/>
            <a:gdLst>
              <a:gd name="connsiteX0" fmla="*/ 584891 w 608415"/>
              <a:gd name="connsiteY0" fmla="*/ 441972 h 562054"/>
              <a:gd name="connsiteX1" fmla="*/ 593784 w 608415"/>
              <a:gd name="connsiteY1" fmla="*/ 441972 h 562054"/>
              <a:gd name="connsiteX2" fmla="*/ 593784 w 608415"/>
              <a:gd name="connsiteY2" fmla="*/ 450850 h 562054"/>
              <a:gd name="connsiteX3" fmla="*/ 546068 w 608415"/>
              <a:gd name="connsiteY3" fmla="*/ 498597 h 562054"/>
              <a:gd name="connsiteX4" fmla="*/ 526223 w 608415"/>
              <a:gd name="connsiteY4" fmla="*/ 507366 h 562054"/>
              <a:gd name="connsiteX5" fmla="*/ 505293 w 608415"/>
              <a:gd name="connsiteY5" fmla="*/ 498597 h 562054"/>
              <a:gd name="connsiteX6" fmla="*/ 473518 w 608415"/>
              <a:gd name="connsiteY6" fmla="*/ 466766 h 562054"/>
              <a:gd name="connsiteX7" fmla="*/ 473518 w 608415"/>
              <a:gd name="connsiteY7" fmla="*/ 457888 h 562054"/>
              <a:gd name="connsiteX8" fmla="*/ 482411 w 608415"/>
              <a:gd name="connsiteY8" fmla="*/ 457888 h 562054"/>
              <a:gd name="connsiteX9" fmla="*/ 514294 w 608415"/>
              <a:gd name="connsiteY9" fmla="*/ 489610 h 562054"/>
              <a:gd name="connsiteX10" fmla="*/ 537175 w 608415"/>
              <a:gd name="connsiteY10" fmla="*/ 489610 h 562054"/>
              <a:gd name="connsiteX11" fmla="*/ 523403 w 608415"/>
              <a:gd name="connsiteY11" fmla="*/ 392132 h 562054"/>
              <a:gd name="connsiteX12" fmla="*/ 529692 w 608415"/>
              <a:gd name="connsiteY12" fmla="*/ 398413 h 562054"/>
              <a:gd name="connsiteX13" fmla="*/ 523403 w 608415"/>
              <a:gd name="connsiteY13" fmla="*/ 404694 h 562054"/>
              <a:gd name="connsiteX14" fmla="*/ 450969 w 608415"/>
              <a:gd name="connsiteY14" fmla="*/ 477039 h 562054"/>
              <a:gd name="connsiteX15" fmla="*/ 523403 w 608415"/>
              <a:gd name="connsiteY15" fmla="*/ 549383 h 562054"/>
              <a:gd name="connsiteX16" fmla="*/ 595837 w 608415"/>
              <a:gd name="connsiteY16" fmla="*/ 477039 h 562054"/>
              <a:gd name="connsiteX17" fmla="*/ 602126 w 608415"/>
              <a:gd name="connsiteY17" fmla="*/ 470758 h 562054"/>
              <a:gd name="connsiteX18" fmla="*/ 608415 w 608415"/>
              <a:gd name="connsiteY18" fmla="*/ 477039 h 562054"/>
              <a:gd name="connsiteX19" fmla="*/ 523403 w 608415"/>
              <a:gd name="connsiteY19" fmla="*/ 562054 h 562054"/>
              <a:gd name="connsiteX20" fmla="*/ 438282 w 608415"/>
              <a:gd name="connsiteY20" fmla="*/ 477039 h 562054"/>
              <a:gd name="connsiteX21" fmla="*/ 523403 w 608415"/>
              <a:gd name="connsiteY21" fmla="*/ 392132 h 562054"/>
              <a:gd name="connsiteX22" fmla="*/ 131219 w 608415"/>
              <a:gd name="connsiteY22" fmla="*/ 0 h 562054"/>
              <a:gd name="connsiteX23" fmla="*/ 456350 w 608415"/>
              <a:gd name="connsiteY23" fmla="*/ 0 h 562054"/>
              <a:gd name="connsiteX24" fmla="*/ 507647 w 608415"/>
              <a:gd name="connsiteY24" fmla="*/ 51333 h 562054"/>
              <a:gd name="connsiteX25" fmla="*/ 507647 w 608415"/>
              <a:gd name="connsiteY25" fmla="*/ 347200 h 562054"/>
              <a:gd name="connsiteX26" fmla="*/ 501357 w 608415"/>
              <a:gd name="connsiteY26" fmla="*/ 353482 h 562054"/>
              <a:gd name="connsiteX27" fmla="*/ 495067 w 608415"/>
              <a:gd name="connsiteY27" fmla="*/ 347200 h 562054"/>
              <a:gd name="connsiteX28" fmla="*/ 495067 w 608415"/>
              <a:gd name="connsiteY28" fmla="*/ 51333 h 562054"/>
              <a:gd name="connsiteX29" fmla="*/ 456350 w 608415"/>
              <a:gd name="connsiteY29" fmla="*/ 12671 h 562054"/>
              <a:gd name="connsiteX30" fmla="*/ 131219 w 608415"/>
              <a:gd name="connsiteY30" fmla="*/ 12671 h 562054"/>
              <a:gd name="connsiteX31" fmla="*/ 102589 w 608415"/>
              <a:gd name="connsiteY31" fmla="*/ 41261 h 562054"/>
              <a:gd name="connsiteX32" fmla="*/ 102589 w 608415"/>
              <a:gd name="connsiteY32" fmla="*/ 76241 h 562054"/>
              <a:gd name="connsiteX33" fmla="*/ 131219 w 608415"/>
              <a:gd name="connsiteY33" fmla="*/ 104940 h 562054"/>
              <a:gd name="connsiteX34" fmla="*/ 376315 w 608415"/>
              <a:gd name="connsiteY34" fmla="*/ 104940 h 562054"/>
              <a:gd name="connsiteX35" fmla="*/ 417634 w 608415"/>
              <a:gd name="connsiteY35" fmla="*/ 146201 h 562054"/>
              <a:gd name="connsiteX36" fmla="*/ 417634 w 608415"/>
              <a:gd name="connsiteY36" fmla="*/ 181181 h 562054"/>
              <a:gd name="connsiteX37" fmla="*/ 376315 w 608415"/>
              <a:gd name="connsiteY37" fmla="*/ 222442 h 562054"/>
              <a:gd name="connsiteX38" fmla="*/ 131219 w 608415"/>
              <a:gd name="connsiteY38" fmla="*/ 222442 h 562054"/>
              <a:gd name="connsiteX39" fmla="*/ 102589 w 608415"/>
              <a:gd name="connsiteY39" fmla="*/ 251033 h 562054"/>
              <a:gd name="connsiteX40" fmla="*/ 102589 w 608415"/>
              <a:gd name="connsiteY40" fmla="*/ 286013 h 562054"/>
              <a:gd name="connsiteX41" fmla="*/ 131219 w 608415"/>
              <a:gd name="connsiteY41" fmla="*/ 314711 h 562054"/>
              <a:gd name="connsiteX42" fmla="*/ 386292 w 608415"/>
              <a:gd name="connsiteY42" fmla="*/ 314711 h 562054"/>
              <a:gd name="connsiteX43" fmla="*/ 427611 w 608415"/>
              <a:gd name="connsiteY43" fmla="*/ 355973 h 562054"/>
              <a:gd name="connsiteX44" fmla="*/ 427611 w 608415"/>
              <a:gd name="connsiteY44" fmla="*/ 390953 h 562054"/>
              <a:gd name="connsiteX45" fmla="*/ 386292 w 608415"/>
              <a:gd name="connsiteY45" fmla="*/ 432214 h 562054"/>
              <a:gd name="connsiteX46" fmla="*/ 96190 w 608415"/>
              <a:gd name="connsiteY46" fmla="*/ 432214 h 562054"/>
              <a:gd name="connsiteX47" fmla="*/ 89900 w 608415"/>
              <a:gd name="connsiteY47" fmla="*/ 425933 h 562054"/>
              <a:gd name="connsiteX48" fmla="*/ 96190 w 608415"/>
              <a:gd name="connsiteY48" fmla="*/ 419543 h 562054"/>
              <a:gd name="connsiteX49" fmla="*/ 386292 w 608415"/>
              <a:gd name="connsiteY49" fmla="*/ 419543 h 562054"/>
              <a:gd name="connsiteX50" fmla="*/ 415031 w 608415"/>
              <a:gd name="connsiteY50" fmla="*/ 390953 h 562054"/>
              <a:gd name="connsiteX51" fmla="*/ 415031 w 608415"/>
              <a:gd name="connsiteY51" fmla="*/ 355973 h 562054"/>
              <a:gd name="connsiteX52" fmla="*/ 386292 w 608415"/>
              <a:gd name="connsiteY52" fmla="*/ 327274 h 562054"/>
              <a:gd name="connsiteX53" fmla="*/ 131219 w 608415"/>
              <a:gd name="connsiteY53" fmla="*/ 327274 h 562054"/>
              <a:gd name="connsiteX54" fmla="*/ 89900 w 608415"/>
              <a:gd name="connsiteY54" fmla="*/ 286013 h 562054"/>
              <a:gd name="connsiteX55" fmla="*/ 89900 w 608415"/>
              <a:gd name="connsiteY55" fmla="*/ 251033 h 562054"/>
              <a:gd name="connsiteX56" fmla="*/ 131219 w 608415"/>
              <a:gd name="connsiteY56" fmla="*/ 209771 h 562054"/>
              <a:gd name="connsiteX57" fmla="*/ 376315 w 608415"/>
              <a:gd name="connsiteY57" fmla="*/ 209771 h 562054"/>
              <a:gd name="connsiteX58" fmla="*/ 404945 w 608415"/>
              <a:gd name="connsiteY58" fmla="*/ 181181 h 562054"/>
              <a:gd name="connsiteX59" fmla="*/ 404945 w 608415"/>
              <a:gd name="connsiteY59" fmla="*/ 146201 h 562054"/>
              <a:gd name="connsiteX60" fmla="*/ 376315 w 608415"/>
              <a:gd name="connsiteY60" fmla="*/ 117502 h 562054"/>
              <a:gd name="connsiteX61" fmla="*/ 131219 w 608415"/>
              <a:gd name="connsiteY61" fmla="*/ 117502 h 562054"/>
              <a:gd name="connsiteX62" fmla="*/ 89900 w 608415"/>
              <a:gd name="connsiteY62" fmla="*/ 76241 h 562054"/>
              <a:gd name="connsiteX63" fmla="*/ 89900 w 608415"/>
              <a:gd name="connsiteY63" fmla="*/ 41261 h 562054"/>
              <a:gd name="connsiteX64" fmla="*/ 131219 w 608415"/>
              <a:gd name="connsiteY64" fmla="*/ 0 h 562054"/>
              <a:gd name="connsiteX65" fmla="*/ 51300 w 608415"/>
              <a:gd name="connsiteY65" fmla="*/ 0 h 562054"/>
              <a:gd name="connsiteX66" fmla="*/ 65290 w 608415"/>
              <a:gd name="connsiteY66" fmla="*/ 0 h 562054"/>
              <a:gd name="connsiteX67" fmla="*/ 71581 w 608415"/>
              <a:gd name="connsiteY67" fmla="*/ 6389 h 562054"/>
              <a:gd name="connsiteX68" fmla="*/ 65290 w 608415"/>
              <a:gd name="connsiteY68" fmla="*/ 12671 h 562054"/>
              <a:gd name="connsiteX69" fmla="*/ 51300 w 608415"/>
              <a:gd name="connsiteY69" fmla="*/ 12671 h 562054"/>
              <a:gd name="connsiteX70" fmla="*/ 12689 w 608415"/>
              <a:gd name="connsiteY70" fmla="*/ 51333 h 562054"/>
              <a:gd name="connsiteX71" fmla="*/ 12689 w 608415"/>
              <a:gd name="connsiteY71" fmla="*/ 500771 h 562054"/>
              <a:gd name="connsiteX72" fmla="*/ 51300 w 608415"/>
              <a:gd name="connsiteY72" fmla="*/ 539433 h 562054"/>
              <a:gd name="connsiteX73" fmla="*/ 419290 w 608415"/>
              <a:gd name="connsiteY73" fmla="*/ 539433 h 562054"/>
              <a:gd name="connsiteX74" fmla="*/ 425580 w 608415"/>
              <a:gd name="connsiteY74" fmla="*/ 545715 h 562054"/>
              <a:gd name="connsiteX75" fmla="*/ 419290 w 608415"/>
              <a:gd name="connsiteY75" fmla="*/ 552104 h 562054"/>
              <a:gd name="connsiteX76" fmla="*/ 51300 w 608415"/>
              <a:gd name="connsiteY76" fmla="*/ 552104 h 562054"/>
              <a:gd name="connsiteX77" fmla="*/ 0 w 608415"/>
              <a:gd name="connsiteY77" fmla="*/ 500771 h 562054"/>
              <a:gd name="connsiteX78" fmla="*/ 0 w 608415"/>
              <a:gd name="connsiteY78" fmla="*/ 51333 h 562054"/>
              <a:gd name="connsiteX79" fmla="*/ 51300 w 608415"/>
              <a:gd name="connsiteY79" fmla="*/ 0 h 56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608415" h="562054">
                <a:moveTo>
                  <a:pt x="584891" y="441972"/>
                </a:moveTo>
                <a:cubicBezTo>
                  <a:pt x="587386" y="439482"/>
                  <a:pt x="591398" y="439482"/>
                  <a:pt x="593784" y="441972"/>
                </a:cubicBezTo>
                <a:cubicBezTo>
                  <a:pt x="596278" y="444463"/>
                  <a:pt x="596278" y="448468"/>
                  <a:pt x="593784" y="450850"/>
                </a:cubicBezTo>
                <a:lnTo>
                  <a:pt x="546068" y="498597"/>
                </a:lnTo>
                <a:cubicBezTo>
                  <a:pt x="539670" y="504984"/>
                  <a:pt x="532729" y="507366"/>
                  <a:pt x="526223" y="507366"/>
                </a:cubicBezTo>
                <a:cubicBezTo>
                  <a:pt x="517655" y="507366"/>
                  <a:pt x="509956" y="503252"/>
                  <a:pt x="505293" y="498597"/>
                </a:cubicBezTo>
                <a:lnTo>
                  <a:pt x="473518" y="466766"/>
                </a:lnTo>
                <a:cubicBezTo>
                  <a:pt x="471024" y="464276"/>
                  <a:pt x="471024" y="460270"/>
                  <a:pt x="473518" y="457888"/>
                </a:cubicBezTo>
                <a:cubicBezTo>
                  <a:pt x="476012" y="455398"/>
                  <a:pt x="479916" y="455398"/>
                  <a:pt x="482411" y="457888"/>
                </a:cubicBezTo>
                <a:lnTo>
                  <a:pt x="514294" y="489610"/>
                </a:lnTo>
                <a:cubicBezTo>
                  <a:pt x="516137" y="491451"/>
                  <a:pt x="526439" y="500329"/>
                  <a:pt x="537175" y="489610"/>
                </a:cubicBezTo>
                <a:close/>
                <a:moveTo>
                  <a:pt x="523403" y="392132"/>
                </a:moveTo>
                <a:cubicBezTo>
                  <a:pt x="526873" y="392132"/>
                  <a:pt x="529692" y="394948"/>
                  <a:pt x="529692" y="398413"/>
                </a:cubicBezTo>
                <a:cubicBezTo>
                  <a:pt x="529692" y="401879"/>
                  <a:pt x="526873" y="404694"/>
                  <a:pt x="523403" y="404694"/>
                </a:cubicBezTo>
                <a:cubicBezTo>
                  <a:pt x="483391" y="404694"/>
                  <a:pt x="450969" y="437184"/>
                  <a:pt x="450969" y="477039"/>
                </a:cubicBezTo>
                <a:cubicBezTo>
                  <a:pt x="450969" y="517002"/>
                  <a:pt x="483391" y="549383"/>
                  <a:pt x="523403" y="549383"/>
                </a:cubicBezTo>
                <a:cubicBezTo>
                  <a:pt x="563306" y="549383"/>
                  <a:pt x="595837" y="517002"/>
                  <a:pt x="595837" y="477039"/>
                </a:cubicBezTo>
                <a:cubicBezTo>
                  <a:pt x="595837" y="473574"/>
                  <a:pt x="598656" y="470758"/>
                  <a:pt x="602126" y="470758"/>
                </a:cubicBezTo>
                <a:cubicBezTo>
                  <a:pt x="605596" y="470758"/>
                  <a:pt x="608415" y="473574"/>
                  <a:pt x="608415" y="477039"/>
                </a:cubicBezTo>
                <a:cubicBezTo>
                  <a:pt x="608415" y="523933"/>
                  <a:pt x="570246" y="562054"/>
                  <a:pt x="523403" y="562054"/>
                </a:cubicBezTo>
                <a:cubicBezTo>
                  <a:pt x="476451" y="562054"/>
                  <a:pt x="438282" y="523933"/>
                  <a:pt x="438282" y="477039"/>
                </a:cubicBezTo>
                <a:cubicBezTo>
                  <a:pt x="438282" y="430253"/>
                  <a:pt x="476451" y="392132"/>
                  <a:pt x="523403" y="392132"/>
                </a:cubicBezTo>
                <a:close/>
                <a:moveTo>
                  <a:pt x="131219" y="0"/>
                </a:moveTo>
                <a:lnTo>
                  <a:pt x="456350" y="0"/>
                </a:lnTo>
                <a:cubicBezTo>
                  <a:pt x="496910" y="0"/>
                  <a:pt x="507647" y="33572"/>
                  <a:pt x="507647" y="51333"/>
                </a:cubicBezTo>
                <a:lnTo>
                  <a:pt x="507647" y="347200"/>
                </a:lnTo>
                <a:cubicBezTo>
                  <a:pt x="507647" y="350666"/>
                  <a:pt x="504827" y="353482"/>
                  <a:pt x="501357" y="353482"/>
                </a:cubicBezTo>
                <a:cubicBezTo>
                  <a:pt x="497887" y="353482"/>
                  <a:pt x="495067" y="350666"/>
                  <a:pt x="495067" y="347200"/>
                </a:cubicBezTo>
                <a:lnTo>
                  <a:pt x="495067" y="51333"/>
                </a:lnTo>
                <a:cubicBezTo>
                  <a:pt x="494958" y="47326"/>
                  <a:pt x="493657" y="12671"/>
                  <a:pt x="456350" y="12671"/>
                </a:cubicBezTo>
                <a:lnTo>
                  <a:pt x="131219" y="12671"/>
                </a:lnTo>
                <a:cubicBezTo>
                  <a:pt x="128291" y="12671"/>
                  <a:pt x="102589" y="13645"/>
                  <a:pt x="102589" y="41261"/>
                </a:cubicBezTo>
                <a:lnTo>
                  <a:pt x="102589" y="76241"/>
                </a:lnTo>
                <a:cubicBezTo>
                  <a:pt x="102589" y="79165"/>
                  <a:pt x="103565" y="104940"/>
                  <a:pt x="131219" y="104940"/>
                </a:cubicBezTo>
                <a:lnTo>
                  <a:pt x="376315" y="104940"/>
                </a:lnTo>
                <a:cubicBezTo>
                  <a:pt x="390630" y="104940"/>
                  <a:pt x="417634" y="113495"/>
                  <a:pt x="417634" y="146201"/>
                </a:cubicBezTo>
                <a:lnTo>
                  <a:pt x="417634" y="181181"/>
                </a:lnTo>
                <a:cubicBezTo>
                  <a:pt x="417634" y="195476"/>
                  <a:pt x="408958" y="222442"/>
                  <a:pt x="376315" y="222442"/>
                </a:cubicBezTo>
                <a:lnTo>
                  <a:pt x="131219" y="222442"/>
                </a:lnTo>
                <a:cubicBezTo>
                  <a:pt x="128291" y="222442"/>
                  <a:pt x="102589" y="223417"/>
                  <a:pt x="102589" y="251033"/>
                </a:cubicBezTo>
                <a:lnTo>
                  <a:pt x="102589" y="286013"/>
                </a:lnTo>
                <a:cubicBezTo>
                  <a:pt x="102589" y="288937"/>
                  <a:pt x="103565" y="314711"/>
                  <a:pt x="131219" y="314711"/>
                </a:cubicBezTo>
                <a:lnTo>
                  <a:pt x="386292" y="314711"/>
                </a:lnTo>
                <a:cubicBezTo>
                  <a:pt x="419044" y="314711"/>
                  <a:pt x="427611" y="341677"/>
                  <a:pt x="427611" y="355973"/>
                </a:cubicBezTo>
                <a:lnTo>
                  <a:pt x="427611" y="390953"/>
                </a:lnTo>
                <a:cubicBezTo>
                  <a:pt x="427611" y="423550"/>
                  <a:pt x="400607" y="432214"/>
                  <a:pt x="386292" y="432214"/>
                </a:cubicBezTo>
                <a:lnTo>
                  <a:pt x="96190" y="432214"/>
                </a:lnTo>
                <a:cubicBezTo>
                  <a:pt x="92720" y="432214"/>
                  <a:pt x="89900" y="429398"/>
                  <a:pt x="89900" y="425933"/>
                </a:cubicBezTo>
                <a:cubicBezTo>
                  <a:pt x="89900" y="422359"/>
                  <a:pt x="92720" y="419543"/>
                  <a:pt x="96190" y="419543"/>
                </a:cubicBezTo>
                <a:lnTo>
                  <a:pt x="386292" y="419543"/>
                </a:lnTo>
                <a:cubicBezTo>
                  <a:pt x="389220" y="419543"/>
                  <a:pt x="415031" y="418568"/>
                  <a:pt x="415031" y="390953"/>
                </a:cubicBezTo>
                <a:lnTo>
                  <a:pt x="415031" y="355973"/>
                </a:lnTo>
                <a:cubicBezTo>
                  <a:pt x="414923" y="353049"/>
                  <a:pt x="413947" y="327274"/>
                  <a:pt x="386292" y="327274"/>
                </a:cubicBezTo>
                <a:lnTo>
                  <a:pt x="131219" y="327274"/>
                </a:lnTo>
                <a:cubicBezTo>
                  <a:pt x="98576" y="327274"/>
                  <a:pt x="89900" y="300308"/>
                  <a:pt x="89900" y="286013"/>
                </a:cubicBezTo>
                <a:lnTo>
                  <a:pt x="89900" y="251033"/>
                </a:lnTo>
                <a:cubicBezTo>
                  <a:pt x="89900" y="218435"/>
                  <a:pt x="116904" y="209771"/>
                  <a:pt x="131219" y="209771"/>
                </a:cubicBezTo>
                <a:lnTo>
                  <a:pt x="376315" y="209771"/>
                </a:lnTo>
                <a:cubicBezTo>
                  <a:pt x="403969" y="209771"/>
                  <a:pt x="404945" y="184105"/>
                  <a:pt x="404945" y="181181"/>
                </a:cubicBezTo>
                <a:lnTo>
                  <a:pt x="404945" y="146201"/>
                </a:lnTo>
                <a:cubicBezTo>
                  <a:pt x="404945" y="118585"/>
                  <a:pt x="379243" y="117610"/>
                  <a:pt x="376315" y="117502"/>
                </a:cubicBezTo>
                <a:lnTo>
                  <a:pt x="131219" y="117502"/>
                </a:lnTo>
                <a:cubicBezTo>
                  <a:pt x="98576" y="117502"/>
                  <a:pt x="89900" y="90536"/>
                  <a:pt x="89900" y="76241"/>
                </a:cubicBezTo>
                <a:lnTo>
                  <a:pt x="89900" y="41261"/>
                </a:lnTo>
                <a:cubicBezTo>
                  <a:pt x="89900" y="8664"/>
                  <a:pt x="116904" y="0"/>
                  <a:pt x="131219" y="0"/>
                </a:cubicBezTo>
                <a:close/>
                <a:moveTo>
                  <a:pt x="51300" y="0"/>
                </a:moveTo>
                <a:lnTo>
                  <a:pt x="65290" y="0"/>
                </a:lnTo>
                <a:cubicBezTo>
                  <a:pt x="68761" y="0"/>
                  <a:pt x="71581" y="2816"/>
                  <a:pt x="71581" y="6389"/>
                </a:cubicBezTo>
                <a:cubicBezTo>
                  <a:pt x="71581" y="9855"/>
                  <a:pt x="68761" y="12671"/>
                  <a:pt x="65290" y="12671"/>
                </a:cubicBezTo>
                <a:lnTo>
                  <a:pt x="51300" y="12671"/>
                </a:lnTo>
                <a:cubicBezTo>
                  <a:pt x="47395" y="12671"/>
                  <a:pt x="12689" y="13970"/>
                  <a:pt x="12689" y="51333"/>
                </a:cubicBezTo>
                <a:lnTo>
                  <a:pt x="12689" y="500771"/>
                </a:lnTo>
                <a:cubicBezTo>
                  <a:pt x="12689" y="504778"/>
                  <a:pt x="13991" y="539433"/>
                  <a:pt x="51300" y="539433"/>
                </a:cubicBezTo>
                <a:lnTo>
                  <a:pt x="419290" y="539433"/>
                </a:lnTo>
                <a:cubicBezTo>
                  <a:pt x="422760" y="539433"/>
                  <a:pt x="425580" y="542249"/>
                  <a:pt x="425580" y="545715"/>
                </a:cubicBezTo>
                <a:cubicBezTo>
                  <a:pt x="425580" y="549288"/>
                  <a:pt x="422760" y="552104"/>
                  <a:pt x="419290" y="552104"/>
                </a:cubicBezTo>
                <a:lnTo>
                  <a:pt x="51300" y="552104"/>
                </a:lnTo>
                <a:cubicBezTo>
                  <a:pt x="10737" y="552104"/>
                  <a:pt x="0" y="518532"/>
                  <a:pt x="0" y="500771"/>
                </a:cubicBezTo>
                <a:lnTo>
                  <a:pt x="0" y="51333"/>
                </a:lnTo>
                <a:cubicBezTo>
                  <a:pt x="0" y="10721"/>
                  <a:pt x="33621" y="0"/>
                  <a:pt x="513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2"/>
          <p:cNvSpPr>
            <a:spLocks noChangeAspect="1"/>
          </p:cNvSpPr>
          <p:nvPr/>
        </p:nvSpPr>
        <p:spPr>
          <a:xfrm>
            <a:off x="3705478" y="3252682"/>
            <a:ext cx="547969" cy="470793"/>
          </a:xfrm>
          <a:custGeom>
            <a:avLst/>
            <a:gdLst>
              <a:gd name="T0" fmla="*/ 4147 w 4873"/>
              <a:gd name="T1" fmla="*/ 138 h 4193"/>
              <a:gd name="T2" fmla="*/ 894 w 4873"/>
              <a:gd name="T3" fmla="*/ 0 h 4193"/>
              <a:gd name="T4" fmla="*/ 202 w 4873"/>
              <a:gd name="T5" fmla="*/ 585 h 4193"/>
              <a:gd name="T6" fmla="*/ 288 w 4873"/>
              <a:gd name="T7" fmla="*/ 663 h 4193"/>
              <a:gd name="T8" fmla="*/ 894 w 4873"/>
              <a:gd name="T9" fmla="*/ 116 h 4193"/>
              <a:gd name="T10" fmla="*/ 4050 w 4873"/>
              <a:gd name="T11" fmla="*/ 204 h 4193"/>
              <a:gd name="T12" fmla="*/ 4756 w 4873"/>
              <a:gd name="T13" fmla="*/ 1360 h 4193"/>
              <a:gd name="T14" fmla="*/ 4678 w 4873"/>
              <a:gd name="T15" fmla="*/ 4076 h 4193"/>
              <a:gd name="T16" fmla="*/ 4219 w 4873"/>
              <a:gd name="T17" fmla="*/ 3195 h 4193"/>
              <a:gd name="T18" fmla="*/ 4528 w 4873"/>
              <a:gd name="T19" fmla="*/ 3149 h 4193"/>
              <a:gd name="T20" fmla="*/ 4080 w 4873"/>
              <a:gd name="T21" fmla="*/ 2496 h 4193"/>
              <a:gd name="T22" fmla="*/ 3916 w 4873"/>
              <a:gd name="T23" fmla="*/ 2497 h 4193"/>
              <a:gd name="T24" fmla="*/ 3484 w 4873"/>
              <a:gd name="T25" fmla="*/ 3149 h 4193"/>
              <a:gd name="T26" fmla="*/ 3777 w 4873"/>
              <a:gd name="T27" fmla="*/ 3195 h 4193"/>
              <a:gd name="T28" fmla="*/ 2925 w 4873"/>
              <a:gd name="T29" fmla="*/ 4076 h 4193"/>
              <a:gd name="T30" fmla="*/ 3151 w 4873"/>
              <a:gd name="T31" fmla="*/ 3195 h 4193"/>
              <a:gd name="T32" fmla="*/ 3219 w 4873"/>
              <a:gd name="T33" fmla="*/ 3055 h 4193"/>
              <a:gd name="T34" fmla="*/ 2704 w 4873"/>
              <a:gd name="T35" fmla="*/ 2454 h 4193"/>
              <a:gd name="T36" fmla="*/ 2204 w 4873"/>
              <a:gd name="T37" fmla="*/ 3055 h 4193"/>
              <a:gd name="T38" fmla="*/ 2274 w 4873"/>
              <a:gd name="T39" fmla="*/ 3195 h 4193"/>
              <a:gd name="T40" fmla="*/ 2483 w 4873"/>
              <a:gd name="T41" fmla="*/ 4076 h 4193"/>
              <a:gd name="T42" fmla="*/ 117 w 4873"/>
              <a:gd name="T43" fmla="*/ 3908 h 4193"/>
              <a:gd name="T44" fmla="*/ 285 w 4873"/>
              <a:gd name="T45" fmla="*/ 1135 h 4193"/>
              <a:gd name="T46" fmla="*/ 4103 w 4873"/>
              <a:gd name="T47" fmla="*/ 1077 h 4193"/>
              <a:gd name="T48" fmla="*/ 285 w 4873"/>
              <a:gd name="T49" fmla="*/ 1019 h 4193"/>
              <a:gd name="T50" fmla="*/ 0 w 4873"/>
              <a:gd name="T51" fmla="*/ 3908 h 4193"/>
              <a:gd name="T52" fmla="*/ 2541 w 4873"/>
              <a:gd name="T53" fmla="*/ 4193 h 4193"/>
              <a:gd name="T54" fmla="*/ 2599 w 4873"/>
              <a:gd name="T55" fmla="*/ 3137 h 4193"/>
              <a:gd name="T56" fmla="*/ 2332 w 4873"/>
              <a:gd name="T57" fmla="*/ 3079 h 4193"/>
              <a:gd name="T58" fmla="*/ 3090 w 4873"/>
              <a:gd name="T59" fmla="*/ 3079 h 4193"/>
              <a:gd name="T60" fmla="*/ 2809 w 4873"/>
              <a:gd name="T61" fmla="*/ 3137 h 4193"/>
              <a:gd name="T62" fmla="*/ 2867 w 4873"/>
              <a:gd name="T63" fmla="*/ 4193 h 4193"/>
              <a:gd name="T64" fmla="*/ 3892 w 4873"/>
              <a:gd name="T65" fmla="*/ 4135 h 4193"/>
              <a:gd name="T66" fmla="*/ 3835 w 4873"/>
              <a:gd name="T67" fmla="*/ 3079 h 4193"/>
              <a:gd name="T68" fmla="*/ 3999 w 4873"/>
              <a:gd name="T69" fmla="*/ 2581 h 4193"/>
              <a:gd name="T70" fmla="*/ 4161 w 4873"/>
              <a:gd name="T71" fmla="*/ 3079 h 4193"/>
              <a:gd name="T72" fmla="*/ 4104 w 4873"/>
              <a:gd name="T73" fmla="*/ 4135 h 4193"/>
              <a:gd name="T74" fmla="*/ 4678 w 4873"/>
              <a:gd name="T75" fmla="*/ 4193 h 4193"/>
              <a:gd name="T76" fmla="*/ 4873 w 4873"/>
              <a:gd name="T77" fmla="*/ 1360 h 4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73" h="4193">
                <a:moveTo>
                  <a:pt x="4786" y="1078"/>
                </a:moveTo>
                <a:lnTo>
                  <a:pt x="4147" y="138"/>
                </a:lnTo>
                <a:cubicBezTo>
                  <a:pt x="4094" y="60"/>
                  <a:pt x="3979" y="0"/>
                  <a:pt x="3885" y="0"/>
                </a:cubicBezTo>
                <a:lnTo>
                  <a:pt x="894" y="0"/>
                </a:lnTo>
                <a:cubicBezTo>
                  <a:pt x="803" y="0"/>
                  <a:pt x="684" y="53"/>
                  <a:pt x="623" y="120"/>
                </a:cubicBezTo>
                <a:lnTo>
                  <a:pt x="202" y="585"/>
                </a:lnTo>
                <a:cubicBezTo>
                  <a:pt x="180" y="609"/>
                  <a:pt x="182" y="646"/>
                  <a:pt x="206" y="667"/>
                </a:cubicBezTo>
                <a:cubicBezTo>
                  <a:pt x="230" y="689"/>
                  <a:pt x="266" y="687"/>
                  <a:pt x="288" y="663"/>
                </a:cubicBezTo>
                <a:lnTo>
                  <a:pt x="709" y="198"/>
                </a:lnTo>
                <a:cubicBezTo>
                  <a:pt x="749" y="155"/>
                  <a:pt x="835" y="116"/>
                  <a:pt x="894" y="116"/>
                </a:cubicBezTo>
                <a:lnTo>
                  <a:pt x="3885" y="116"/>
                </a:lnTo>
                <a:cubicBezTo>
                  <a:pt x="3941" y="116"/>
                  <a:pt x="4019" y="158"/>
                  <a:pt x="4050" y="204"/>
                </a:cubicBezTo>
                <a:lnTo>
                  <a:pt x="4689" y="1144"/>
                </a:lnTo>
                <a:cubicBezTo>
                  <a:pt x="4725" y="1196"/>
                  <a:pt x="4756" y="1297"/>
                  <a:pt x="4756" y="1360"/>
                </a:cubicBezTo>
                <a:lnTo>
                  <a:pt x="4756" y="3998"/>
                </a:lnTo>
                <a:cubicBezTo>
                  <a:pt x="4756" y="4041"/>
                  <a:pt x="4721" y="4076"/>
                  <a:pt x="4678" y="4076"/>
                </a:cubicBezTo>
                <a:lnTo>
                  <a:pt x="4219" y="4076"/>
                </a:lnTo>
                <a:lnTo>
                  <a:pt x="4219" y="3195"/>
                </a:lnTo>
                <a:lnTo>
                  <a:pt x="4444" y="3195"/>
                </a:lnTo>
                <a:cubicBezTo>
                  <a:pt x="4483" y="3195"/>
                  <a:pt x="4513" y="3178"/>
                  <a:pt x="4528" y="3149"/>
                </a:cubicBezTo>
                <a:cubicBezTo>
                  <a:pt x="4542" y="3120"/>
                  <a:pt x="4537" y="3085"/>
                  <a:pt x="4513" y="3055"/>
                </a:cubicBezTo>
                <a:lnTo>
                  <a:pt x="4080" y="2496"/>
                </a:lnTo>
                <a:cubicBezTo>
                  <a:pt x="4059" y="2469"/>
                  <a:pt x="4029" y="2454"/>
                  <a:pt x="3998" y="2454"/>
                </a:cubicBezTo>
                <a:cubicBezTo>
                  <a:pt x="3966" y="2455"/>
                  <a:pt x="3936" y="2470"/>
                  <a:pt x="3916" y="2497"/>
                </a:cubicBezTo>
                <a:lnTo>
                  <a:pt x="3498" y="3055"/>
                </a:lnTo>
                <a:cubicBezTo>
                  <a:pt x="3475" y="3086"/>
                  <a:pt x="3470" y="3120"/>
                  <a:pt x="3484" y="3149"/>
                </a:cubicBezTo>
                <a:cubicBezTo>
                  <a:pt x="3499" y="3178"/>
                  <a:pt x="3529" y="3195"/>
                  <a:pt x="3568" y="3195"/>
                </a:cubicBezTo>
                <a:lnTo>
                  <a:pt x="3777" y="3195"/>
                </a:lnTo>
                <a:lnTo>
                  <a:pt x="3777" y="4076"/>
                </a:lnTo>
                <a:lnTo>
                  <a:pt x="2925" y="4076"/>
                </a:lnTo>
                <a:lnTo>
                  <a:pt x="2925" y="3195"/>
                </a:lnTo>
                <a:lnTo>
                  <a:pt x="3151" y="3195"/>
                </a:lnTo>
                <a:cubicBezTo>
                  <a:pt x="3189" y="3195"/>
                  <a:pt x="3219" y="3178"/>
                  <a:pt x="3234" y="3149"/>
                </a:cubicBezTo>
                <a:cubicBezTo>
                  <a:pt x="3248" y="3120"/>
                  <a:pt x="3243" y="3085"/>
                  <a:pt x="3219" y="3055"/>
                </a:cubicBezTo>
                <a:lnTo>
                  <a:pt x="2786" y="2496"/>
                </a:lnTo>
                <a:cubicBezTo>
                  <a:pt x="2765" y="2469"/>
                  <a:pt x="2736" y="2454"/>
                  <a:pt x="2704" y="2454"/>
                </a:cubicBezTo>
                <a:cubicBezTo>
                  <a:pt x="2672" y="2455"/>
                  <a:pt x="2642" y="2470"/>
                  <a:pt x="2622" y="2497"/>
                </a:cubicBezTo>
                <a:lnTo>
                  <a:pt x="2204" y="3055"/>
                </a:lnTo>
                <a:cubicBezTo>
                  <a:pt x="2181" y="3086"/>
                  <a:pt x="2176" y="3120"/>
                  <a:pt x="2191" y="3149"/>
                </a:cubicBezTo>
                <a:cubicBezTo>
                  <a:pt x="2205" y="3178"/>
                  <a:pt x="2235" y="3195"/>
                  <a:pt x="2274" y="3195"/>
                </a:cubicBezTo>
                <a:lnTo>
                  <a:pt x="2483" y="3195"/>
                </a:lnTo>
                <a:lnTo>
                  <a:pt x="2483" y="4076"/>
                </a:lnTo>
                <a:lnTo>
                  <a:pt x="285" y="4076"/>
                </a:lnTo>
                <a:cubicBezTo>
                  <a:pt x="192" y="4076"/>
                  <a:pt x="117" y="4001"/>
                  <a:pt x="117" y="3908"/>
                </a:cubicBezTo>
                <a:lnTo>
                  <a:pt x="117" y="1304"/>
                </a:lnTo>
                <a:cubicBezTo>
                  <a:pt x="117" y="1211"/>
                  <a:pt x="192" y="1135"/>
                  <a:pt x="285" y="1135"/>
                </a:cubicBezTo>
                <a:lnTo>
                  <a:pt x="4045" y="1135"/>
                </a:lnTo>
                <a:cubicBezTo>
                  <a:pt x="4077" y="1135"/>
                  <a:pt x="4103" y="1109"/>
                  <a:pt x="4103" y="1077"/>
                </a:cubicBezTo>
                <a:cubicBezTo>
                  <a:pt x="4103" y="1045"/>
                  <a:pt x="4077" y="1019"/>
                  <a:pt x="4045" y="1019"/>
                </a:cubicBezTo>
                <a:lnTo>
                  <a:pt x="285" y="1019"/>
                </a:lnTo>
                <a:cubicBezTo>
                  <a:pt x="128" y="1019"/>
                  <a:pt x="0" y="1147"/>
                  <a:pt x="0" y="1304"/>
                </a:cubicBezTo>
                <a:lnTo>
                  <a:pt x="0" y="3908"/>
                </a:lnTo>
                <a:cubicBezTo>
                  <a:pt x="0" y="4065"/>
                  <a:pt x="128" y="4193"/>
                  <a:pt x="285" y="4193"/>
                </a:cubicBezTo>
                <a:lnTo>
                  <a:pt x="2541" y="4193"/>
                </a:lnTo>
                <a:cubicBezTo>
                  <a:pt x="2573" y="4193"/>
                  <a:pt x="2599" y="4167"/>
                  <a:pt x="2599" y="4135"/>
                </a:cubicBezTo>
                <a:lnTo>
                  <a:pt x="2599" y="3137"/>
                </a:lnTo>
                <a:cubicBezTo>
                  <a:pt x="2599" y="3105"/>
                  <a:pt x="2573" y="3079"/>
                  <a:pt x="2541" y="3079"/>
                </a:cubicBezTo>
                <a:lnTo>
                  <a:pt x="2332" y="3079"/>
                </a:lnTo>
                <a:lnTo>
                  <a:pt x="2705" y="2581"/>
                </a:lnTo>
                <a:lnTo>
                  <a:pt x="3090" y="3079"/>
                </a:lnTo>
                <a:lnTo>
                  <a:pt x="2867" y="3079"/>
                </a:lnTo>
                <a:cubicBezTo>
                  <a:pt x="2835" y="3079"/>
                  <a:pt x="2809" y="3105"/>
                  <a:pt x="2809" y="3137"/>
                </a:cubicBezTo>
                <a:lnTo>
                  <a:pt x="2809" y="4135"/>
                </a:lnTo>
                <a:cubicBezTo>
                  <a:pt x="2809" y="4167"/>
                  <a:pt x="2835" y="4193"/>
                  <a:pt x="2867" y="4193"/>
                </a:cubicBezTo>
                <a:lnTo>
                  <a:pt x="3833" y="4193"/>
                </a:lnTo>
                <a:cubicBezTo>
                  <a:pt x="3866" y="4193"/>
                  <a:pt x="3892" y="4167"/>
                  <a:pt x="3892" y="4135"/>
                </a:cubicBezTo>
                <a:cubicBezTo>
                  <a:pt x="3892" y="4133"/>
                  <a:pt x="3893" y="3137"/>
                  <a:pt x="3893" y="3137"/>
                </a:cubicBezTo>
                <a:cubicBezTo>
                  <a:pt x="3893" y="3105"/>
                  <a:pt x="3867" y="3079"/>
                  <a:pt x="3835" y="3079"/>
                </a:cubicBezTo>
                <a:lnTo>
                  <a:pt x="3626" y="3079"/>
                </a:lnTo>
                <a:lnTo>
                  <a:pt x="3999" y="2581"/>
                </a:lnTo>
                <a:lnTo>
                  <a:pt x="4384" y="3079"/>
                </a:lnTo>
                <a:lnTo>
                  <a:pt x="4161" y="3079"/>
                </a:lnTo>
                <a:cubicBezTo>
                  <a:pt x="4129" y="3079"/>
                  <a:pt x="4103" y="3105"/>
                  <a:pt x="4103" y="3137"/>
                </a:cubicBezTo>
                <a:cubicBezTo>
                  <a:pt x="4103" y="3137"/>
                  <a:pt x="4104" y="4133"/>
                  <a:pt x="4104" y="4135"/>
                </a:cubicBezTo>
                <a:cubicBezTo>
                  <a:pt x="4104" y="4167"/>
                  <a:pt x="4130" y="4193"/>
                  <a:pt x="4162" y="4193"/>
                </a:cubicBezTo>
                <a:lnTo>
                  <a:pt x="4678" y="4193"/>
                </a:lnTo>
                <a:cubicBezTo>
                  <a:pt x="4785" y="4193"/>
                  <a:pt x="4873" y="4106"/>
                  <a:pt x="4873" y="3998"/>
                </a:cubicBezTo>
                <a:lnTo>
                  <a:pt x="4873" y="1360"/>
                </a:lnTo>
                <a:cubicBezTo>
                  <a:pt x="4873" y="1274"/>
                  <a:pt x="4835" y="1150"/>
                  <a:pt x="4786" y="10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2" name="3"/>
          <p:cNvSpPr>
            <a:spLocks noChangeAspect="1"/>
          </p:cNvSpPr>
          <p:nvPr/>
        </p:nvSpPr>
        <p:spPr>
          <a:xfrm>
            <a:off x="1657254" y="3194256"/>
            <a:ext cx="691748" cy="553273"/>
          </a:xfrm>
          <a:custGeom>
            <a:avLst/>
            <a:gdLst>
              <a:gd name="connsiteX0" fmla="*/ 205093 w 609206"/>
              <a:gd name="connsiteY0" fmla="*/ 148159 h 487254"/>
              <a:gd name="connsiteX1" fmla="*/ 225308 w 609206"/>
              <a:gd name="connsiteY1" fmla="*/ 168342 h 487254"/>
              <a:gd name="connsiteX2" fmla="*/ 225308 w 609206"/>
              <a:gd name="connsiteY2" fmla="*/ 178588 h 487254"/>
              <a:gd name="connsiteX3" fmla="*/ 191875 w 609206"/>
              <a:gd name="connsiteY3" fmla="*/ 211967 h 487254"/>
              <a:gd name="connsiteX4" fmla="*/ 181612 w 609206"/>
              <a:gd name="connsiteY4" fmla="*/ 211967 h 487254"/>
              <a:gd name="connsiteX5" fmla="*/ 161397 w 609206"/>
              <a:gd name="connsiteY5" fmla="*/ 191785 h 487254"/>
              <a:gd name="connsiteX6" fmla="*/ 173993 w 609206"/>
              <a:gd name="connsiteY6" fmla="*/ 221748 h 487254"/>
              <a:gd name="connsiteX7" fmla="*/ 210535 w 609206"/>
              <a:gd name="connsiteY7" fmla="*/ 233858 h 487254"/>
              <a:gd name="connsiteX8" fmla="*/ 211624 w 609206"/>
              <a:gd name="connsiteY8" fmla="*/ 233858 h 487254"/>
              <a:gd name="connsiteX9" fmla="*/ 216755 w 609206"/>
              <a:gd name="connsiteY9" fmla="*/ 235876 h 487254"/>
              <a:gd name="connsiteX10" fmla="*/ 354528 w 609206"/>
              <a:gd name="connsiteY10" fmla="*/ 373583 h 487254"/>
              <a:gd name="connsiteX11" fmla="*/ 356705 w 609206"/>
              <a:gd name="connsiteY11" fmla="*/ 379638 h 487254"/>
              <a:gd name="connsiteX12" fmla="*/ 368834 w 609206"/>
              <a:gd name="connsiteY12" fmla="*/ 416277 h 487254"/>
              <a:gd name="connsiteX13" fmla="*/ 398690 w 609206"/>
              <a:gd name="connsiteY13" fmla="*/ 428853 h 487254"/>
              <a:gd name="connsiteX14" fmla="*/ 375987 w 609206"/>
              <a:gd name="connsiteY14" fmla="*/ 406031 h 487254"/>
              <a:gd name="connsiteX15" fmla="*/ 373810 w 609206"/>
              <a:gd name="connsiteY15" fmla="*/ 400908 h 487254"/>
              <a:gd name="connsiteX16" fmla="*/ 375987 w 609206"/>
              <a:gd name="connsiteY16" fmla="*/ 395784 h 487254"/>
              <a:gd name="connsiteX17" fmla="*/ 409419 w 609206"/>
              <a:gd name="connsiteY17" fmla="*/ 362405 h 487254"/>
              <a:gd name="connsiteX18" fmla="*/ 414551 w 609206"/>
              <a:gd name="connsiteY18" fmla="*/ 360232 h 487254"/>
              <a:gd name="connsiteX19" fmla="*/ 419682 w 609206"/>
              <a:gd name="connsiteY19" fmla="*/ 362405 h 487254"/>
              <a:gd name="connsiteX20" fmla="*/ 442541 w 609206"/>
              <a:gd name="connsiteY20" fmla="*/ 385227 h 487254"/>
              <a:gd name="connsiteX21" fmla="*/ 429790 w 609206"/>
              <a:gd name="connsiteY21" fmla="*/ 355264 h 487254"/>
              <a:gd name="connsiteX22" fmla="*/ 393247 w 609206"/>
              <a:gd name="connsiteY22" fmla="*/ 343154 h 487254"/>
              <a:gd name="connsiteX23" fmla="*/ 387183 w 609206"/>
              <a:gd name="connsiteY23" fmla="*/ 341136 h 487254"/>
              <a:gd name="connsiteX24" fmla="*/ 249255 w 609206"/>
              <a:gd name="connsiteY24" fmla="*/ 203429 h 487254"/>
              <a:gd name="connsiteX25" fmla="*/ 247233 w 609206"/>
              <a:gd name="connsiteY25" fmla="*/ 197374 h 487254"/>
              <a:gd name="connsiteX26" fmla="*/ 235104 w 609206"/>
              <a:gd name="connsiteY26" fmla="*/ 160735 h 487254"/>
              <a:gd name="connsiteX27" fmla="*/ 205093 w 609206"/>
              <a:gd name="connsiteY27" fmla="*/ 148159 h 487254"/>
              <a:gd name="connsiteX28" fmla="*/ 204626 w 609206"/>
              <a:gd name="connsiteY28" fmla="*/ 133721 h 487254"/>
              <a:gd name="connsiteX29" fmla="*/ 245367 w 609206"/>
              <a:gd name="connsiteY29" fmla="*/ 150488 h 487254"/>
              <a:gd name="connsiteX30" fmla="*/ 262006 w 609206"/>
              <a:gd name="connsiteY30" fmla="*/ 195666 h 487254"/>
              <a:gd name="connsiteX31" fmla="*/ 394958 w 609206"/>
              <a:gd name="connsiteY31" fmla="*/ 328405 h 487254"/>
              <a:gd name="connsiteX32" fmla="*/ 440053 w 609206"/>
              <a:gd name="connsiteY32" fmla="*/ 345017 h 487254"/>
              <a:gd name="connsiteX33" fmla="*/ 454514 w 609206"/>
              <a:gd name="connsiteY33" fmla="*/ 402615 h 487254"/>
              <a:gd name="connsiteX34" fmla="*/ 449227 w 609206"/>
              <a:gd name="connsiteY34" fmla="*/ 407583 h 487254"/>
              <a:gd name="connsiteX35" fmla="*/ 442385 w 609206"/>
              <a:gd name="connsiteY35" fmla="*/ 405565 h 487254"/>
              <a:gd name="connsiteX36" fmla="*/ 414551 w 609206"/>
              <a:gd name="connsiteY36" fmla="*/ 377775 h 487254"/>
              <a:gd name="connsiteX37" fmla="*/ 391381 w 609206"/>
              <a:gd name="connsiteY37" fmla="*/ 400908 h 487254"/>
              <a:gd name="connsiteX38" fmla="*/ 419216 w 609206"/>
              <a:gd name="connsiteY38" fmla="*/ 428697 h 487254"/>
              <a:gd name="connsiteX39" fmla="*/ 421082 w 609206"/>
              <a:gd name="connsiteY39" fmla="*/ 435684 h 487254"/>
              <a:gd name="connsiteX40" fmla="*/ 416261 w 609206"/>
              <a:gd name="connsiteY40" fmla="*/ 440807 h 487254"/>
              <a:gd name="connsiteX41" fmla="*/ 399312 w 609206"/>
              <a:gd name="connsiteY41" fmla="*/ 443291 h 487254"/>
              <a:gd name="connsiteX42" fmla="*/ 358571 w 609206"/>
              <a:gd name="connsiteY42" fmla="*/ 426524 h 487254"/>
              <a:gd name="connsiteX43" fmla="*/ 341932 w 609206"/>
              <a:gd name="connsiteY43" fmla="*/ 381346 h 487254"/>
              <a:gd name="connsiteX44" fmla="*/ 208980 w 609206"/>
              <a:gd name="connsiteY44" fmla="*/ 248607 h 487254"/>
              <a:gd name="connsiteX45" fmla="*/ 163730 w 609206"/>
              <a:gd name="connsiteY45" fmla="*/ 231995 h 487254"/>
              <a:gd name="connsiteX46" fmla="*/ 149424 w 609206"/>
              <a:gd name="connsiteY46" fmla="*/ 174397 h 487254"/>
              <a:gd name="connsiteX47" fmla="*/ 154555 w 609206"/>
              <a:gd name="connsiteY47" fmla="*/ 169429 h 487254"/>
              <a:gd name="connsiteX48" fmla="*/ 161397 w 609206"/>
              <a:gd name="connsiteY48" fmla="*/ 171447 h 487254"/>
              <a:gd name="connsiteX49" fmla="*/ 186744 w 609206"/>
              <a:gd name="connsiteY49" fmla="*/ 196598 h 487254"/>
              <a:gd name="connsiteX50" fmla="*/ 209913 w 609206"/>
              <a:gd name="connsiteY50" fmla="*/ 173465 h 487254"/>
              <a:gd name="connsiteX51" fmla="*/ 184567 w 609206"/>
              <a:gd name="connsiteY51" fmla="*/ 148315 h 487254"/>
              <a:gd name="connsiteX52" fmla="*/ 182701 w 609206"/>
              <a:gd name="connsiteY52" fmla="*/ 141328 h 487254"/>
              <a:gd name="connsiteX53" fmla="*/ 187677 w 609206"/>
              <a:gd name="connsiteY53" fmla="*/ 136205 h 487254"/>
              <a:gd name="connsiteX54" fmla="*/ 204626 w 609206"/>
              <a:gd name="connsiteY54" fmla="*/ 133721 h 487254"/>
              <a:gd name="connsiteX55" fmla="*/ 131701 w 609206"/>
              <a:gd name="connsiteY55" fmla="*/ 58384 h 487254"/>
              <a:gd name="connsiteX56" fmla="*/ 131701 w 609206"/>
              <a:gd name="connsiteY56" fmla="*/ 127015 h 487254"/>
              <a:gd name="connsiteX57" fmla="*/ 173218 w 609206"/>
              <a:gd name="connsiteY57" fmla="*/ 93165 h 487254"/>
              <a:gd name="connsiteX58" fmla="*/ 173218 w 609206"/>
              <a:gd name="connsiteY58" fmla="*/ 58384 h 487254"/>
              <a:gd name="connsiteX59" fmla="*/ 291391 w 609206"/>
              <a:gd name="connsiteY59" fmla="*/ 24689 h 487254"/>
              <a:gd name="connsiteX60" fmla="*/ 94539 w 609206"/>
              <a:gd name="connsiteY60" fmla="*/ 185399 h 487254"/>
              <a:gd name="connsiteX61" fmla="*/ 94539 w 609206"/>
              <a:gd name="connsiteY61" fmla="*/ 465516 h 487254"/>
              <a:gd name="connsiteX62" fmla="*/ 509235 w 609206"/>
              <a:gd name="connsiteY62" fmla="*/ 465516 h 487254"/>
              <a:gd name="connsiteX63" fmla="*/ 509235 w 609206"/>
              <a:gd name="connsiteY63" fmla="*/ 186796 h 487254"/>
              <a:gd name="connsiteX64" fmla="*/ 289837 w 609206"/>
              <a:gd name="connsiteY64" fmla="*/ 0 h 487254"/>
              <a:gd name="connsiteX65" fmla="*/ 290925 w 609206"/>
              <a:gd name="connsiteY65" fmla="*/ 0 h 487254"/>
              <a:gd name="connsiteX66" fmla="*/ 291858 w 609206"/>
              <a:gd name="connsiteY66" fmla="*/ 0 h 487254"/>
              <a:gd name="connsiteX67" fmla="*/ 292946 w 609206"/>
              <a:gd name="connsiteY67" fmla="*/ 155 h 487254"/>
              <a:gd name="connsiteX68" fmla="*/ 294035 w 609206"/>
              <a:gd name="connsiteY68" fmla="*/ 311 h 487254"/>
              <a:gd name="connsiteX69" fmla="*/ 294968 w 609206"/>
              <a:gd name="connsiteY69" fmla="*/ 776 h 487254"/>
              <a:gd name="connsiteX70" fmla="*/ 295901 w 609206"/>
              <a:gd name="connsiteY70" fmla="*/ 1087 h 487254"/>
              <a:gd name="connsiteX71" fmla="*/ 296989 w 609206"/>
              <a:gd name="connsiteY71" fmla="*/ 1708 h 487254"/>
              <a:gd name="connsiteX72" fmla="*/ 297611 w 609206"/>
              <a:gd name="connsiteY72" fmla="*/ 2174 h 487254"/>
              <a:gd name="connsiteX73" fmla="*/ 523074 w 609206"/>
              <a:gd name="connsiteY73" fmla="*/ 169871 h 487254"/>
              <a:gd name="connsiteX74" fmla="*/ 529449 w 609206"/>
              <a:gd name="connsiteY74" fmla="*/ 174685 h 487254"/>
              <a:gd name="connsiteX75" fmla="*/ 604862 w 609206"/>
              <a:gd name="connsiteY75" fmla="*/ 230894 h 487254"/>
              <a:gd name="connsiteX76" fmla="*/ 607039 w 609206"/>
              <a:gd name="connsiteY76" fmla="*/ 246111 h 487254"/>
              <a:gd name="connsiteX77" fmla="*/ 598331 w 609206"/>
              <a:gd name="connsiteY77" fmla="*/ 250459 h 487254"/>
              <a:gd name="connsiteX78" fmla="*/ 591801 w 609206"/>
              <a:gd name="connsiteY78" fmla="*/ 248285 h 487254"/>
              <a:gd name="connsiteX79" fmla="*/ 531159 w 609206"/>
              <a:gd name="connsiteY79" fmla="*/ 203100 h 487254"/>
              <a:gd name="connsiteX80" fmla="*/ 531159 w 609206"/>
              <a:gd name="connsiteY80" fmla="*/ 476385 h 487254"/>
              <a:gd name="connsiteX81" fmla="*/ 520119 w 609206"/>
              <a:gd name="connsiteY81" fmla="*/ 487254 h 487254"/>
              <a:gd name="connsiteX82" fmla="*/ 83655 w 609206"/>
              <a:gd name="connsiteY82" fmla="*/ 487254 h 487254"/>
              <a:gd name="connsiteX83" fmla="*/ 72770 w 609206"/>
              <a:gd name="connsiteY83" fmla="*/ 476385 h 487254"/>
              <a:gd name="connsiteX84" fmla="*/ 72770 w 609206"/>
              <a:gd name="connsiteY84" fmla="*/ 203100 h 487254"/>
              <a:gd name="connsiteX85" fmla="*/ 17726 w 609206"/>
              <a:gd name="connsiteY85" fmla="*/ 247975 h 487254"/>
              <a:gd name="connsiteX86" fmla="*/ 10885 w 609206"/>
              <a:gd name="connsiteY86" fmla="*/ 250459 h 487254"/>
              <a:gd name="connsiteX87" fmla="*/ 2488 w 609206"/>
              <a:gd name="connsiteY87" fmla="*/ 246422 h 487254"/>
              <a:gd name="connsiteX88" fmla="*/ 4043 w 609206"/>
              <a:gd name="connsiteY88" fmla="*/ 231205 h 487254"/>
              <a:gd name="connsiteX89" fmla="*/ 109933 w 609206"/>
              <a:gd name="connsiteY89" fmla="*/ 144717 h 487254"/>
              <a:gd name="connsiteX90" fmla="*/ 109933 w 609206"/>
              <a:gd name="connsiteY90" fmla="*/ 47514 h 487254"/>
              <a:gd name="connsiteX91" fmla="*/ 120817 w 609206"/>
              <a:gd name="connsiteY91" fmla="*/ 36490 h 487254"/>
              <a:gd name="connsiteX92" fmla="*/ 184102 w 609206"/>
              <a:gd name="connsiteY92" fmla="*/ 36490 h 487254"/>
              <a:gd name="connsiteX93" fmla="*/ 194987 w 609206"/>
              <a:gd name="connsiteY93" fmla="*/ 47514 h 487254"/>
              <a:gd name="connsiteX94" fmla="*/ 194987 w 609206"/>
              <a:gd name="connsiteY94" fmla="*/ 75309 h 487254"/>
              <a:gd name="connsiteX95" fmla="*/ 284239 w 609206"/>
              <a:gd name="connsiteY95" fmla="*/ 2484 h 487254"/>
              <a:gd name="connsiteX96" fmla="*/ 284861 w 609206"/>
              <a:gd name="connsiteY96" fmla="*/ 2019 h 487254"/>
              <a:gd name="connsiteX97" fmla="*/ 285794 w 609206"/>
              <a:gd name="connsiteY97" fmla="*/ 1397 h 487254"/>
              <a:gd name="connsiteX98" fmla="*/ 286882 w 609206"/>
              <a:gd name="connsiteY98" fmla="*/ 932 h 487254"/>
              <a:gd name="connsiteX99" fmla="*/ 287815 w 609206"/>
              <a:gd name="connsiteY99" fmla="*/ 466 h 487254"/>
              <a:gd name="connsiteX100" fmla="*/ 288904 w 609206"/>
              <a:gd name="connsiteY100" fmla="*/ 311 h 487254"/>
              <a:gd name="connsiteX101" fmla="*/ 289837 w 609206"/>
              <a:gd name="connsiteY101" fmla="*/ 0 h 4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06" h="487254">
                <a:moveTo>
                  <a:pt x="205093" y="148159"/>
                </a:moveTo>
                <a:lnTo>
                  <a:pt x="225308" y="168342"/>
                </a:lnTo>
                <a:cubicBezTo>
                  <a:pt x="228107" y="171136"/>
                  <a:pt x="228107" y="175794"/>
                  <a:pt x="225308" y="178588"/>
                </a:cubicBezTo>
                <a:lnTo>
                  <a:pt x="191875" y="211967"/>
                </a:lnTo>
                <a:cubicBezTo>
                  <a:pt x="188921" y="214762"/>
                  <a:pt x="184411" y="214762"/>
                  <a:pt x="181612" y="211967"/>
                </a:cubicBezTo>
                <a:lnTo>
                  <a:pt x="161397" y="191785"/>
                </a:lnTo>
                <a:cubicBezTo>
                  <a:pt x="161553" y="202808"/>
                  <a:pt x="165907" y="213675"/>
                  <a:pt x="173993" y="221748"/>
                </a:cubicBezTo>
                <a:cubicBezTo>
                  <a:pt x="183634" y="231218"/>
                  <a:pt x="197162" y="235721"/>
                  <a:pt x="210535" y="233858"/>
                </a:cubicBezTo>
                <a:cubicBezTo>
                  <a:pt x="211002" y="233858"/>
                  <a:pt x="211313" y="233858"/>
                  <a:pt x="211624" y="233858"/>
                </a:cubicBezTo>
                <a:cubicBezTo>
                  <a:pt x="213490" y="233858"/>
                  <a:pt x="215356" y="234479"/>
                  <a:pt x="216755" y="235876"/>
                </a:cubicBezTo>
                <a:lnTo>
                  <a:pt x="354528" y="373583"/>
                </a:lnTo>
                <a:cubicBezTo>
                  <a:pt x="356238" y="375136"/>
                  <a:pt x="357016" y="377465"/>
                  <a:pt x="356705" y="379638"/>
                </a:cubicBezTo>
                <a:cubicBezTo>
                  <a:pt x="354683" y="393300"/>
                  <a:pt x="359193" y="406652"/>
                  <a:pt x="368834" y="416277"/>
                </a:cubicBezTo>
                <a:cubicBezTo>
                  <a:pt x="376764" y="424195"/>
                  <a:pt x="387494" y="428697"/>
                  <a:pt x="398690" y="428853"/>
                </a:cubicBezTo>
                <a:lnTo>
                  <a:pt x="375987" y="406031"/>
                </a:lnTo>
                <a:cubicBezTo>
                  <a:pt x="374587" y="404789"/>
                  <a:pt x="373810" y="402926"/>
                  <a:pt x="373810" y="400908"/>
                </a:cubicBezTo>
                <a:cubicBezTo>
                  <a:pt x="373810" y="399045"/>
                  <a:pt x="374587" y="397182"/>
                  <a:pt x="375987" y="395784"/>
                </a:cubicBezTo>
                <a:lnTo>
                  <a:pt x="409419" y="362405"/>
                </a:lnTo>
                <a:cubicBezTo>
                  <a:pt x="410819" y="361008"/>
                  <a:pt x="412685" y="360232"/>
                  <a:pt x="414551" y="360232"/>
                </a:cubicBezTo>
                <a:cubicBezTo>
                  <a:pt x="416572" y="360232"/>
                  <a:pt x="418283" y="361008"/>
                  <a:pt x="419682" y="362405"/>
                </a:cubicBezTo>
                <a:lnTo>
                  <a:pt x="442541" y="385227"/>
                </a:lnTo>
                <a:cubicBezTo>
                  <a:pt x="442385" y="374049"/>
                  <a:pt x="437876" y="363337"/>
                  <a:pt x="429790" y="355264"/>
                </a:cubicBezTo>
                <a:cubicBezTo>
                  <a:pt x="420304" y="345794"/>
                  <a:pt x="406776" y="341291"/>
                  <a:pt x="393247" y="343154"/>
                </a:cubicBezTo>
                <a:cubicBezTo>
                  <a:pt x="391070" y="343465"/>
                  <a:pt x="388738" y="342689"/>
                  <a:pt x="387183" y="341136"/>
                </a:cubicBezTo>
                <a:lnTo>
                  <a:pt x="249255" y="203429"/>
                </a:lnTo>
                <a:cubicBezTo>
                  <a:pt x="247700" y="201876"/>
                  <a:pt x="246922" y="199547"/>
                  <a:pt x="247233" y="197374"/>
                </a:cubicBezTo>
                <a:cubicBezTo>
                  <a:pt x="249099" y="183712"/>
                  <a:pt x="244745" y="170360"/>
                  <a:pt x="235104" y="160735"/>
                </a:cubicBezTo>
                <a:cubicBezTo>
                  <a:pt x="227018" y="152817"/>
                  <a:pt x="216444" y="148315"/>
                  <a:pt x="205093" y="148159"/>
                </a:cubicBezTo>
                <a:close/>
                <a:moveTo>
                  <a:pt x="204626" y="133721"/>
                </a:moveTo>
                <a:cubicBezTo>
                  <a:pt x="220021" y="133721"/>
                  <a:pt x="234482" y="139621"/>
                  <a:pt x="245367" y="150488"/>
                </a:cubicBezTo>
                <a:cubicBezTo>
                  <a:pt x="257341" y="162598"/>
                  <a:pt x="263250" y="178744"/>
                  <a:pt x="262006" y="195666"/>
                </a:cubicBezTo>
                <a:lnTo>
                  <a:pt x="394958" y="328405"/>
                </a:lnTo>
                <a:cubicBezTo>
                  <a:pt x="411907" y="327163"/>
                  <a:pt x="428235" y="333063"/>
                  <a:pt x="440053" y="345017"/>
                </a:cubicBezTo>
                <a:cubicBezTo>
                  <a:pt x="455292" y="360077"/>
                  <a:pt x="460734" y="382122"/>
                  <a:pt x="454514" y="402615"/>
                </a:cubicBezTo>
                <a:cubicBezTo>
                  <a:pt x="453737" y="405099"/>
                  <a:pt x="451715" y="406962"/>
                  <a:pt x="449227" y="407583"/>
                </a:cubicBezTo>
                <a:cubicBezTo>
                  <a:pt x="446739" y="408204"/>
                  <a:pt x="444251" y="407428"/>
                  <a:pt x="442385" y="405565"/>
                </a:cubicBezTo>
                <a:lnTo>
                  <a:pt x="414551" y="377775"/>
                </a:lnTo>
                <a:lnTo>
                  <a:pt x="391381" y="400908"/>
                </a:lnTo>
                <a:lnTo>
                  <a:pt x="419216" y="428697"/>
                </a:lnTo>
                <a:cubicBezTo>
                  <a:pt x="421082" y="430560"/>
                  <a:pt x="421704" y="433200"/>
                  <a:pt x="421082" y="435684"/>
                </a:cubicBezTo>
                <a:cubicBezTo>
                  <a:pt x="420460" y="438168"/>
                  <a:pt x="418594" y="440031"/>
                  <a:pt x="416261" y="440807"/>
                </a:cubicBezTo>
                <a:cubicBezTo>
                  <a:pt x="410819" y="442515"/>
                  <a:pt x="405065" y="443291"/>
                  <a:pt x="399312" y="443291"/>
                </a:cubicBezTo>
                <a:cubicBezTo>
                  <a:pt x="383917" y="443291"/>
                  <a:pt x="369456" y="437391"/>
                  <a:pt x="358571" y="426524"/>
                </a:cubicBezTo>
                <a:cubicBezTo>
                  <a:pt x="346442" y="414414"/>
                  <a:pt x="340533" y="398268"/>
                  <a:pt x="341932" y="381346"/>
                </a:cubicBezTo>
                <a:lnTo>
                  <a:pt x="208980" y="248607"/>
                </a:lnTo>
                <a:cubicBezTo>
                  <a:pt x="192031" y="249849"/>
                  <a:pt x="175703" y="243794"/>
                  <a:pt x="163730" y="231995"/>
                </a:cubicBezTo>
                <a:cubicBezTo>
                  <a:pt x="148646" y="216935"/>
                  <a:pt x="143048" y="194890"/>
                  <a:pt x="149424" y="174397"/>
                </a:cubicBezTo>
                <a:cubicBezTo>
                  <a:pt x="150046" y="171913"/>
                  <a:pt x="152067" y="170050"/>
                  <a:pt x="154555" y="169429"/>
                </a:cubicBezTo>
                <a:cubicBezTo>
                  <a:pt x="157043" y="168808"/>
                  <a:pt x="159687" y="169584"/>
                  <a:pt x="161397" y="171447"/>
                </a:cubicBezTo>
                <a:lnTo>
                  <a:pt x="186744" y="196598"/>
                </a:lnTo>
                <a:lnTo>
                  <a:pt x="209913" y="173465"/>
                </a:lnTo>
                <a:lnTo>
                  <a:pt x="184567" y="148315"/>
                </a:lnTo>
                <a:cubicBezTo>
                  <a:pt x="182856" y="146452"/>
                  <a:pt x="182079" y="143812"/>
                  <a:pt x="182701" y="141328"/>
                </a:cubicBezTo>
                <a:cubicBezTo>
                  <a:pt x="183323" y="138844"/>
                  <a:pt x="185189" y="136981"/>
                  <a:pt x="187677" y="136205"/>
                </a:cubicBezTo>
                <a:cubicBezTo>
                  <a:pt x="193119" y="134497"/>
                  <a:pt x="198873" y="133721"/>
                  <a:pt x="204626" y="133721"/>
                </a:cubicBezTo>
                <a:close/>
                <a:moveTo>
                  <a:pt x="131701" y="58384"/>
                </a:moveTo>
                <a:lnTo>
                  <a:pt x="131701" y="127015"/>
                </a:lnTo>
                <a:lnTo>
                  <a:pt x="173218" y="93165"/>
                </a:lnTo>
                <a:lnTo>
                  <a:pt x="173218" y="58384"/>
                </a:lnTo>
                <a:close/>
                <a:moveTo>
                  <a:pt x="291391" y="24689"/>
                </a:moveTo>
                <a:lnTo>
                  <a:pt x="94539" y="185399"/>
                </a:lnTo>
                <a:lnTo>
                  <a:pt x="94539" y="465516"/>
                </a:lnTo>
                <a:lnTo>
                  <a:pt x="509235" y="465516"/>
                </a:lnTo>
                <a:lnTo>
                  <a:pt x="509235" y="186796"/>
                </a:lnTo>
                <a:close/>
                <a:moveTo>
                  <a:pt x="289837" y="0"/>
                </a:moveTo>
                <a:cubicBezTo>
                  <a:pt x="290148" y="0"/>
                  <a:pt x="290614" y="0"/>
                  <a:pt x="290925" y="0"/>
                </a:cubicBezTo>
                <a:cubicBezTo>
                  <a:pt x="291236" y="0"/>
                  <a:pt x="291547" y="0"/>
                  <a:pt x="291858" y="0"/>
                </a:cubicBezTo>
                <a:cubicBezTo>
                  <a:pt x="292324" y="0"/>
                  <a:pt x="292635" y="155"/>
                  <a:pt x="292946" y="155"/>
                </a:cubicBezTo>
                <a:cubicBezTo>
                  <a:pt x="293257" y="155"/>
                  <a:pt x="293724" y="311"/>
                  <a:pt x="294035" y="311"/>
                </a:cubicBezTo>
                <a:cubicBezTo>
                  <a:pt x="294346" y="466"/>
                  <a:pt x="294657" y="621"/>
                  <a:pt x="294968" y="776"/>
                </a:cubicBezTo>
                <a:cubicBezTo>
                  <a:pt x="295279" y="932"/>
                  <a:pt x="295590" y="932"/>
                  <a:pt x="295901" y="1087"/>
                </a:cubicBezTo>
                <a:cubicBezTo>
                  <a:pt x="296367" y="1242"/>
                  <a:pt x="296678" y="1553"/>
                  <a:pt x="296989" y="1708"/>
                </a:cubicBezTo>
                <a:cubicBezTo>
                  <a:pt x="297145" y="1863"/>
                  <a:pt x="297456" y="2019"/>
                  <a:pt x="297611" y="2174"/>
                </a:cubicBezTo>
                <a:lnTo>
                  <a:pt x="523074" y="169871"/>
                </a:lnTo>
                <a:cubicBezTo>
                  <a:pt x="525717" y="170648"/>
                  <a:pt x="528049" y="172356"/>
                  <a:pt x="529449" y="174685"/>
                </a:cubicBezTo>
                <a:lnTo>
                  <a:pt x="604862" y="230894"/>
                </a:lnTo>
                <a:cubicBezTo>
                  <a:pt x="609682" y="234466"/>
                  <a:pt x="610615" y="241298"/>
                  <a:pt x="607039" y="246111"/>
                </a:cubicBezTo>
                <a:cubicBezTo>
                  <a:pt x="604862" y="248906"/>
                  <a:pt x="601597" y="250459"/>
                  <a:pt x="598331" y="250459"/>
                </a:cubicBezTo>
                <a:cubicBezTo>
                  <a:pt x="595999" y="250459"/>
                  <a:pt x="593822" y="249838"/>
                  <a:pt x="591801" y="248285"/>
                </a:cubicBezTo>
                <a:lnTo>
                  <a:pt x="531159" y="203100"/>
                </a:lnTo>
                <a:lnTo>
                  <a:pt x="531159" y="476385"/>
                </a:lnTo>
                <a:cubicBezTo>
                  <a:pt x="531159" y="482441"/>
                  <a:pt x="526183" y="487254"/>
                  <a:pt x="520119" y="487254"/>
                </a:cubicBezTo>
                <a:lnTo>
                  <a:pt x="83655" y="487254"/>
                </a:lnTo>
                <a:cubicBezTo>
                  <a:pt x="77590" y="487254"/>
                  <a:pt x="72770" y="482441"/>
                  <a:pt x="72770" y="476385"/>
                </a:cubicBezTo>
                <a:lnTo>
                  <a:pt x="72770" y="203100"/>
                </a:lnTo>
                <a:lnTo>
                  <a:pt x="17726" y="247975"/>
                </a:lnTo>
                <a:cubicBezTo>
                  <a:pt x="15705" y="249683"/>
                  <a:pt x="13372" y="250459"/>
                  <a:pt x="10885" y="250459"/>
                </a:cubicBezTo>
                <a:cubicBezTo>
                  <a:pt x="7775" y="250459"/>
                  <a:pt x="4665" y="249062"/>
                  <a:pt x="2488" y="246422"/>
                </a:cubicBezTo>
                <a:cubicBezTo>
                  <a:pt x="-1399" y="241764"/>
                  <a:pt x="-622" y="234932"/>
                  <a:pt x="4043" y="231205"/>
                </a:cubicBezTo>
                <a:lnTo>
                  <a:pt x="109933" y="144717"/>
                </a:lnTo>
                <a:lnTo>
                  <a:pt x="109933" y="47514"/>
                </a:lnTo>
                <a:cubicBezTo>
                  <a:pt x="109933" y="41459"/>
                  <a:pt x="114753" y="36490"/>
                  <a:pt x="120817" y="36490"/>
                </a:cubicBezTo>
                <a:lnTo>
                  <a:pt x="184102" y="36490"/>
                </a:lnTo>
                <a:cubicBezTo>
                  <a:pt x="190011" y="36490"/>
                  <a:pt x="194987" y="41459"/>
                  <a:pt x="194987" y="47514"/>
                </a:cubicBezTo>
                <a:lnTo>
                  <a:pt x="194987" y="75309"/>
                </a:lnTo>
                <a:lnTo>
                  <a:pt x="284239" y="2484"/>
                </a:lnTo>
                <a:cubicBezTo>
                  <a:pt x="284394" y="2174"/>
                  <a:pt x="284705" y="2174"/>
                  <a:pt x="284861" y="2019"/>
                </a:cubicBezTo>
                <a:cubicBezTo>
                  <a:pt x="285172" y="1708"/>
                  <a:pt x="285483" y="1553"/>
                  <a:pt x="285794" y="1397"/>
                </a:cubicBezTo>
                <a:cubicBezTo>
                  <a:pt x="286105" y="1242"/>
                  <a:pt x="286571" y="1087"/>
                  <a:pt x="286882" y="932"/>
                </a:cubicBezTo>
                <a:cubicBezTo>
                  <a:pt x="287193" y="776"/>
                  <a:pt x="287504" y="621"/>
                  <a:pt x="287815" y="466"/>
                </a:cubicBezTo>
                <a:cubicBezTo>
                  <a:pt x="288126" y="466"/>
                  <a:pt x="288437" y="311"/>
                  <a:pt x="288904" y="311"/>
                </a:cubicBezTo>
                <a:cubicBezTo>
                  <a:pt x="289215" y="155"/>
                  <a:pt x="289526" y="155"/>
                  <a:pt x="2898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3" name="1"/>
          <p:cNvSpPr>
            <a:spLocks noChangeAspect="1"/>
          </p:cNvSpPr>
          <p:nvPr/>
        </p:nvSpPr>
        <p:spPr>
          <a:xfrm>
            <a:off x="2722739" y="4207550"/>
            <a:ext cx="565589" cy="553273"/>
          </a:xfrm>
          <a:custGeom>
            <a:avLst/>
            <a:gdLst>
              <a:gd name="connsiteX0" fmla="*/ 476729 w 604231"/>
              <a:gd name="connsiteY0" fmla="*/ 435801 h 591074"/>
              <a:gd name="connsiteX1" fmla="*/ 437227 w 604231"/>
              <a:gd name="connsiteY1" fmla="*/ 446309 h 591074"/>
              <a:gd name="connsiteX2" fmla="*/ 426707 w 604231"/>
              <a:gd name="connsiteY2" fmla="*/ 485765 h 591074"/>
              <a:gd name="connsiteX3" fmla="*/ 455688 w 604231"/>
              <a:gd name="connsiteY3" fmla="*/ 514712 h 591074"/>
              <a:gd name="connsiteX4" fmla="*/ 495190 w 604231"/>
              <a:gd name="connsiteY4" fmla="*/ 504203 h 591074"/>
              <a:gd name="connsiteX5" fmla="*/ 505711 w 604231"/>
              <a:gd name="connsiteY5" fmla="*/ 464748 h 591074"/>
              <a:gd name="connsiteX6" fmla="*/ 477126 w 604231"/>
              <a:gd name="connsiteY6" fmla="*/ 416569 h 591074"/>
              <a:gd name="connsiteX7" fmla="*/ 486059 w 604231"/>
              <a:gd name="connsiteY7" fmla="*/ 418949 h 591074"/>
              <a:gd name="connsiteX8" fmla="*/ 522583 w 604231"/>
              <a:gd name="connsiteY8" fmla="*/ 455430 h 591074"/>
              <a:gd name="connsiteX9" fmla="*/ 524966 w 604231"/>
              <a:gd name="connsiteY9" fmla="*/ 464352 h 591074"/>
              <a:gd name="connsiteX10" fmla="*/ 511666 w 604231"/>
              <a:gd name="connsiteY10" fmla="*/ 514117 h 591074"/>
              <a:gd name="connsiteX11" fmla="*/ 505115 w 604231"/>
              <a:gd name="connsiteY11" fmla="*/ 520660 h 591074"/>
              <a:gd name="connsiteX12" fmla="*/ 455291 w 604231"/>
              <a:gd name="connsiteY12" fmla="*/ 533943 h 591074"/>
              <a:gd name="connsiteX13" fmla="*/ 452909 w 604231"/>
              <a:gd name="connsiteY13" fmla="*/ 534340 h 591074"/>
              <a:gd name="connsiteX14" fmla="*/ 446359 w 604231"/>
              <a:gd name="connsiteY14" fmla="*/ 531564 h 591074"/>
              <a:gd name="connsiteX15" fmla="*/ 409834 w 604231"/>
              <a:gd name="connsiteY15" fmla="*/ 495083 h 591074"/>
              <a:gd name="connsiteX16" fmla="*/ 407055 w 604231"/>
              <a:gd name="connsiteY16" fmla="*/ 488540 h 591074"/>
              <a:gd name="connsiteX17" fmla="*/ 407452 w 604231"/>
              <a:gd name="connsiteY17" fmla="*/ 486161 h 591074"/>
              <a:gd name="connsiteX18" fmla="*/ 420752 w 604231"/>
              <a:gd name="connsiteY18" fmla="*/ 436396 h 591074"/>
              <a:gd name="connsiteX19" fmla="*/ 427302 w 604231"/>
              <a:gd name="connsiteY19" fmla="*/ 429853 h 591074"/>
              <a:gd name="connsiteX20" fmla="*/ 260270 w 604231"/>
              <a:gd name="connsiteY20" fmla="*/ 379348 h 591074"/>
              <a:gd name="connsiteX21" fmla="*/ 273571 w 604231"/>
              <a:gd name="connsiteY21" fmla="*/ 379348 h 591074"/>
              <a:gd name="connsiteX22" fmla="*/ 273571 w 604231"/>
              <a:gd name="connsiteY22" fmla="*/ 392631 h 591074"/>
              <a:gd name="connsiteX23" fmla="*/ 143729 w 604231"/>
              <a:gd name="connsiteY23" fmla="*/ 522095 h 591074"/>
              <a:gd name="connsiteX24" fmla="*/ 137177 w 604231"/>
              <a:gd name="connsiteY24" fmla="*/ 524672 h 591074"/>
              <a:gd name="connsiteX25" fmla="*/ 130626 w 604231"/>
              <a:gd name="connsiteY25" fmla="*/ 522095 h 591074"/>
              <a:gd name="connsiteX26" fmla="*/ 130626 w 604231"/>
              <a:gd name="connsiteY26" fmla="*/ 509009 h 591074"/>
              <a:gd name="connsiteX27" fmla="*/ 466212 w 604231"/>
              <a:gd name="connsiteY27" fmla="*/ 378128 h 591074"/>
              <a:gd name="connsiteX28" fmla="*/ 397312 w 604231"/>
              <a:gd name="connsiteY28" fmla="*/ 406482 h 591074"/>
              <a:gd name="connsiteX29" fmla="*/ 377257 w 604231"/>
              <a:gd name="connsiteY29" fmla="*/ 435628 h 591074"/>
              <a:gd name="connsiteX30" fmla="*/ 377059 w 604231"/>
              <a:gd name="connsiteY30" fmla="*/ 436421 h 591074"/>
              <a:gd name="connsiteX31" fmla="*/ 376661 w 604231"/>
              <a:gd name="connsiteY31" fmla="*/ 437214 h 591074"/>
              <a:gd name="connsiteX32" fmla="*/ 376264 w 604231"/>
              <a:gd name="connsiteY32" fmla="*/ 438205 h 591074"/>
              <a:gd name="connsiteX33" fmla="*/ 375867 w 604231"/>
              <a:gd name="connsiteY33" fmla="*/ 439395 h 591074"/>
              <a:gd name="connsiteX34" fmla="*/ 375073 w 604231"/>
              <a:gd name="connsiteY34" fmla="*/ 440783 h 591074"/>
              <a:gd name="connsiteX35" fmla="*/ 397312 w 604231"/>
              <a:gd name="connsiteY35" fmla="*/ 544083 h 591074"/>
              <a:gd name="connsiteX36" fmla="*/ 466212 w 604231"/>
              <a:gd name="connsiteY36" fmla="*/ 572635 h 591074"/>
              <a:gd name="connsiteX37" fmla="*/ 535112 w 604231"/>
              <a:gd name="connsiteY37" fmla="*/ 544083 h 591074"/>
              <a:gd name="connsiteX38" fmla="*/ 535112 w 604231"/>
              <a:gd name="connsiteY38" fmla="*/ 406482 h 591074"/>
              <a:gd name="connsiteX39" fmla="*/ 466212 w 604231"/>
              <a:gd name="connsiteY39" fmla="*/ 378128 h 591074"/>
              <a:gd name="connsiteX40" fmla="*/ 237455 w 604231"/>
              <a:gd name="connsiteY40" fmla="*/ 356542 h 591074"/>
              <a:gd name="connsiteX41" fmla="*/ 250565 w 604231"/>
              <a:gd name="connsiteY41" fmla="*/ 356542 h 591074"/>
              <a:gd name="connsiteX42" fmla="*/ 250565 w 604231"/>
              <a:gd name="connsiteY42" fmla="*/ 369629 h 591074"/>
              <a:gd name="connsiteX43" fmla="*/ 120860 w 604231"/>
              <a:gd name="connsiteY43" fmla="*/ 499104 h 591074"/>
              <a:gd name="connsiteX44" fmla="*/ 114306 w 604231"/>
              <a:gd name="connsiteY44" fmla="*/ 501880 h 591074"/>
              <a:gd name="connsiteX45" fmla="*/ 107751 w 604231"/>
              <a:gd name="connsiteY45" fmla="*/ 499104 h 591074"/>
              <a:gd name="connsiteX46" fmla="*/ 107751 w 604231"/>
              <a:gd name="connsiteY46" fmla="*/ 486018 h 591074"/>
              <a:gd name="connsiteX47" fmla="*/ 376463 w 604231"/>
              <a:gd name="connsiteY47" fmla="*/ 338870 h 591074"/>
              <a:gd name="connsiteX48" fmla="*/ 356210 w 604231"/>
              <a:gd name="connsiteY48" fmla="*/ 358896 h 591074"/>
              <a:gd name="connsiteX49" fmla="*/ 343105 w 604231"/>
              <a:gd name="connsiteY49" fmla="*/ 358896 h 591074"/>
              <a:gd name="connsiteX50" fmla="*/ 316895 w 604231"/>
              <a:gd name="connsiteY50" fmla="*/ 358896 h 591074"/>
              <a:gd name="connsiteX51" fmla="*/ 314115 w 604231"/>
              <a:gd name="connsiteY51" fmla="*/ 362861 h 591074"/>
              <a:gd name="connsiteX52" fmla="*/ 313520 w 604231"/>
              <a:gd name="connsiteY52" fmla="*/ 363655 h 591074"/>
              <a:gd name="connsiteX53" fmla="*/ 311931 w 604231"/>
              <a:gd name="connsiteY53" fmla="*/ 368017 h 591074"/>
              <a:gd name="connsiteX54" fmla="*/ 311931 w 604231"/>
              <a:gd name="connsiteY54" fmla="*/ 368215 h 591074"/>
              <a:gd name="connsiteX55" fmla="*/ 363954 w 604231"/>
              <a:gd name="connsiteY55" fmla="*/ 420162 h 591074"/>
              <a:gd name="connsiteX56" fmla="*/ 385597 w 604231"/>
              <a:gd name="connsiteY56" fmla="*/ 389827 h 591074"/>
              <a:gd name="connsiteX57" fmla="*/ 409424 w 604231"/>
              <a:gd name="connsiteY57" fmla="*/ 371585 h 591074"/>
              <a:gd name="connsiteX58" fmla="*/ 211214 w 604231"/>
              <a:gd name="connsiteY58" fmla="*/ 330362 h 591074"/>
              <a:gd name="connsiteX59" fmla="*/ 224317 w 604231"/>
              <a:gd name="connsiteY59" fmla="*/ 330362 h 591074"/>
              <a:gd name="connsiteX60" fmla="*/ 224317 w 604231"/>
              <a:gd name="connsiteY60" fmla="*/ 343449 h 591074"/>
              <a:gd name="connsiteX61" fmla="*/ 94475 w 604231"/>
              <a:gd name="connsiteY61" fmla="*/ 472924 h 591074"/>
              <a:gd name="connsiteX62" fmla="*/ 87923 w 604231"/>
              <a:gd name="connsiteY62" fmla="*/ 475700 h 591074"/>
              <a:gd name="connsiteX63" fmla="*/ 81372 w 604231"/>
              <a:gd name="connsiteY63" fmla="*/ 472924 h 591074"/>
              <a:gd name="connsiteX64" fmla="*/ 81372 w 604231"/>
              <a:gd name="connsiteY64" fmla="*/ 459838 h 591074"/>
              <a:gd name="connsiteX65" fmla="*/ 277978 w 604231"/>
              <a:gd name="connsiteY65" fmla="*/ 240527 h 591074"/>
              <a:gd name="connsiteX66" fmla="*/ 263681 w 604231"/>
              <a:gd name="connsiteY66" fmla="*/ 255001 h 591074"/>
              <a:gd name="connsiteX67" fmla="*/ 257923 w 604231"/>
              <a:gd name="connsiteY67" fmla="*/ 300009 h 591074"/>
              <a:gd name="connsiteX68" fmla="*/ 232309 w 604231"/>
              <a:gd name="connsiteY68" fmla="*/ 310914 h 591074"/>
              <a:gd name="connsiteX69" fmla="*/ 232110 w 604231"/>
              <a:gd name="connsiteY69" fmla="*/ 310914 h 591074"/>
              <a:gd name="connsiteX70" fmla="*/ 232110 w 604231"/>
              <a:gd name="connsiteY70" fmla="*/ 310716 h 591074"/>
              <a:gd name="connsiteX71" fmla="*/ 212850 w 604231"/>
              <a:gd name="connsiteY71" fmla="*/ 305759 h 591074"/>
              <a:gd name="connsiteX72" fmla="*/ 70086 w 604231"/>
              <a:gd name="connsiteY72" fmla="*/ 448317 h 591074"/>
              <a:gd name="connsiteX73" fmla="*/ 52414 w 604231"/>
              <a:gd name="connsiteY73" fmla="*/ 490946 h 591074"/>
              <a:gd name="connsiteX74" fmla="*/ 70086 w 604231"/>
              <a:gd name="connsiteY74" fmla="*/ 533575 h 591074"/>
              <a:gd name="connsiteX75" fmla="*/ 112578 w 604231"/>
              <a:gd name="connsiteY75" fmla="*/ 551023 h 591074"/>
              <a:gd name="connsiteX76" fmla="*/ 155268 w 604231"/>
              <a:gd name="connsiteY76" fmla="*/ 533575 h 591074"/>
              <a:gd name="connsiteX77" fmla="*/ 298032 w 604231"/>
              <a:gd name="connsiteY77" fmla="*/ 390818 h 591074"/>
              <a:gd name="connsiteX78" fmla="*/ 293068 w 604231"/>
              <a:gd name="connsiteY78" fmla="*/ 371387 h 591074"/>
              <a:gd name="connsiteX79" fmla="*/ 303790 w 604231"/>
              <a:gd name="connsiteY79" fmla="*/ 345810 h 591074"/>
              <a:gd name="connsiteX80" fmla="*/ 348863 w 604231"/>
              <a:gd name="connsiteY80" fmla="*/ 340060 h 591074"/>
              <a:gd name="connsiteX81" fmla="*/ 363358 w 604231"/>
              <a:gd name="connsiteY81" fmla="*/ 325784 h 591074"/>
              <a:gd name="connsiteX82" fmla="*/ 218013 w 604231"/>
              <a:gd name="connsiteY82" fmla="*/ 180450 h 591074"/>
              <a:gd name="connsiteX83" fmla="*/ 216821 w 604231"/>
              <a:gd name="connsiteY83" fmla="*/ 182234 h 591074"/>
              <a:gd name="connsiteX84" fmla="*/ 210070 w 604231"/>
              <a:gd name="connsiteY84" fmla="*/ 192941 h 591074"/>
              <a:gd name="connsiteX85" fmla="*/ 207688 w 604231"/>
              <a:gd name="connsiteY85" fmla="*/ 196114 h 591074"/>
              <a:gd name="connsiteX86" fmla="*/ 197958 w 604231"/>
              <a:gd name="connsiteY86" fmla="*/ 207415 h 591074"/>
              <a:gd name="connsiteX87" fmla="*/ 186640 w 604231"/>
              <a:gd name="connsiteY87" fmla="*/ 217329 h 591074"/>
              <a:gd name="connsiteX88" fmla="*/ 184059 w 604231"/>
              <a:gd name="connsiteY88" fmla="*/ 219312 h 591074"/>
              <a:gd name="connsiteX89" fmla="*/ 171351 w 604231"/>
              <a:gd name="connsiteY89" fmla="*/ 227243 h 591074"/>
              <a:gd name="connsiteX90" fmla="*/ 171153 w 604231"/>
              <a:gd name="connsiteY90" fmla="*/ 227441 h 591074"/>
              <a:gd name="connsiteX91" fmla="*/ 235486 w 604231"/>
              <a:gd name="connsiteY91" fmla="*/ 291880 h 591074"/>
              <a:gd name="connsiteX92" fmla="*/ 236479 w 604231"/>
              <a:gd name="connsiteY92" fmla="*/ 291483 h 591074"/>
              <a:gd name="connsiteX93" fmla="*/ 239854 w 604231"/>
              <a:gd name="connsiteY93" fmla="*/ 290293 h 591074"/>
              <a:gd name="connsiteX94" fmla="*/ 241046 w 604231"/>
              <a:gd name="connsiteY94" fmla="*/ 289699 h 591074"/>
              <a:gd name="connsiteX95" fmla="*/ 244620 w 604231"/>
              <a:gd name="connsiteY95" fmla="*/ 286923 h 591074"/>
              <a:gd name="connsiteX96" fmla="*/ 244818 w 604231"/>
              <a:gd name="connsiteY96" fmla="*/ 286923 h 591074"/>
              <a:gd name="connsiteX97" fmla="*/ 248789 w 604231"/>
              <a:gd name="connsiteY97" fmla="*/ 266897 h 591074"/>
              <a:gd name="connsiteX98" fmla="*/ 244818 w 604231"/>
              <a:gd name="connsiteY98" fmla="*/ 260751 h 591074"/>
              <a:gd name="connsiteX99" fmla="*/ 244818 w 604231"/>
              <a:gd name="connsiteY99" fmla="*/ 247665 h 591074"/>
              <a:gd name="connsiteX100" fmla="*/ 264873 w 604231"/>
              <a:gd name="connsiteY100" fmla="*/ 227441 h 591074"/>
              <a:gd name="connsiteX101" fmla="*/ 115953 w 604231"/>
              <a:gd name="connsiteY101" fmla="*/ 28374 h 591074"/>
              <a:gd name="connsiteX102" fmla="*/ 92920 w 604231"/>
              <a:gd name="connsiteY102" fmla="*/ 31150 h 591074"/>
              <a:gd name="connsiteX103" fmla="*/ 138589 w 604231"/>
              <a:gd name="connsiteY103" fmla="*/ 76753 h 591074"/>
              <a:gd name="connsiteX104" fmla="*/ 141369 w 604231"/>
              <a:gd name="connsiteY104" fmla="*/ 83891 h 591074"/>
              <a:gd name="connsiteX105" fmla="*/ 138391 w 604231"/>
              <a:gd name="connsiteY105" fmla="*/ 139209 h 591074"/>
              <a:gd name="connsiteX106" fmla="*/ 129654 w 604231"/>
              <a:gd name="connsiteY106" fmla="*/ 147933 h 591074"/>
              <a:gd name="connsiteX107" fmla="*/ 74256 w 604231"/>
              <a:gd name="connsiteY107" fmla="*/ 150907 h 591074"/>
              <a:gd name="connsiteX108" fmla="*/ 67108 w 604231"/>
              <a:gd name="connsiteY108" fmla="*/ 148132 h 591074"/>
              <a:gd name="connsiteX109" fmla="*/ 21439 w 604231"/>
              <a:gd name="connsiteY109" fmla="*/ 102529 h 591074"/>
              <a:gd name="connsiteX110" fmla="*/ 47053 w 604231"/>
              <a:gd name="connsiteY110" fmla="*/ 194329 h 591074"/>
              <a:gd name="connsiteX111" fmla="*/ 115755 w 604231"/>
              <a:gd name="connsiteY111" fmla="*/ 222682 h 591074"/>
              <a:gd name="connsiteX112" fmla="*/ 151694 w 604231"/>
              <a:gd name="connsiteY112" fmla="*/ 215941 h 591074"/>
              <a:gd name="connsiteX113" fmla="*/ 152885 w 604231"/>
              <a:gd name="connsiteY113" fmla="*/ 215544 h 591074"/>
              <a:gd name="connsiteX114" fmla="*/ 154672 w 604231"/>
              <a:gd name="connsiteY114" fmla="*/ 214751 h 591074"/>
              <a:gd name="connsiteX115" fmla="*/ 184853 w 604231"/>
              <a:gd name="connsiteY115" fmla="*/ 194329 h 591074"/>
              <a:gd name="connsiteX116" fmla="*/ 206496 w 604231"/>
              <a:gd name="connsiteY116" fmla="*/ 161218 h 591074"/>
              <a:gd name="connsiteX117" fmla="*/ 207092 w 604231"/>
              <a:gd name="connsiteY117" fmla="*/ 159433 h 591074"/>
              <a:gd name="connsiteX118" fmla="*/ 207688 w 604231"/>
              <a:gd name="connsiteY118" fmla="*/ 158045 h 591074"/>
              <a:gd name="connsiteX119" fmla="*/ 184853 w 604231"/>
              <a:gd name="connsiteY119" fmla="*/ 56728 h 591074"/>
              <a:gd name="connsiteX120" fmla="*/ 115953 w 604231"/>
              <a:gd name="connsiteY120" fmla="*/ 28374 h 591074"/>
              <a:gd name="connsiteX121" fmla="*/ 561321 w 604231"/>
              <a:gd name="connsiteY121" fmla="*/ 21633 h 591074"/>
              <a:gd name="connsiteX122" fmla="*/ 514660 w 604231"/>
              <a:gd name="connsiteY122" fmla="*/ 57917 h 591074"/>
              <a:gd name="connsiteX123" fmla="*/ 513866 w 604231"/>
              <a:gd name="connsiteY123" fmla="*/ 58512 h 591074"/>
              <a:gd name="connsiteX124" fmla="*/ 509696 w 604231"/>
              <a:gd name="connsiteY124" fmla="*/ 61684 h 591074"/>
              <a:gd name="connsiteX125" fmla="*/ 502945 w 604231"/>
              <a:gd name="connsiteY125" fmla="*/ 78141 h 591074"/>
              <a:gd name="connsiteX126" fmla="*/ 509696 w 604231"/>
              <a:gd name="connsiteY126" fmla="*/ 94399 h 591074"/>
              <a:gd name="connsiteX127" fmla="*/ 542458 w 604231"/>
              <a:gd name="connsiteY127" fmla="*/ 94399 h 591074"/>
              <a:gd name="connsiteX128" fmla="*/ 545635 w 604231"/>
              <a:gd name="connsiteY128" fmla="*/ 90236 h 591074"/>
              <a:gd name="connsiteX129" fmla="*/ 546231 w 604231"/>
              <a:gd name="connsiteY129" fmla="*/ 89443 h 591074"/>
              <a:gd name="connsiteX130" fmla="*/ 582567 w 604231"/>
              <a:gd name="connsiteY130" fmla="*/ 42848 h 591074"/>
              <a:gd name="connsiteX131" fmla="*/ 556357 w 604231"/>
              <a:gd name="connsiteY131" fmla="*/ 2004 h 591074"/>
              <a:gd name="connsiteX132" fmla="*/ 568668 w 604231"/>
              <a:gd name="connsiteY132" fmla="*/ 2797 h 591074"/>
              <a:gd name="connsiteX133" fmla="*/ 601430 w 604231"/>
              <a:gd name="connsiteY133" fmla="*/ 35512 h 591074"/>
              <a:gd name="connsiteX134" fmla="*/ 602225 w 604231"/>
              <a:gd name="connsiteY134" fmla="*/ 47805 h 591074"/>
              <a:gd name="connsiteX135" fmla="*/ 561123 w 604231"/>
              <a:gd name="connsiteY135" fmla="*/ 100348 h 591074"/>
              <a:gd name="connsiteX136" fmla="*/ 555563 w 604231"/>
              <a:gd name="connsiteY136" fmla="*/ 107485 h 591074"/>
              <a:gd name="connsiteX137" fmla="*/ 525978 w 604231"/>
              <a:gd name="connsiteY137" fmla="*/ 119778 h 591074"/>
              <a:gd name="connsiteX138" fmla="*/ 503938 w 604231"/>
              <a:gd name="connsiteY138" fmla="*/ 113235 h 591074"/>
              <a:gd name="connsiteX139" fmla="*/ 341715 w 604231"/>
              <a:gd name="connsiteY139" fmla="*/ 275225 h 591074"/>
              <a:gd name="connsiteX140" fmla="*/ 384405 w 604231"/>
              <a:gd name="connsiteY140" fmla="*/ 317853 h 591074"/>
              <a:gd name="connsiteX141" fmla="*/ 386788 w 604231"/>
              <a:gd name="connsiteY141" fmla="*/ 322810 h 591074"/>
              <a:gd name="connsiteX142" fmla="*/ 429478 w 604231"/>
              <a:gd name="connsiteY142" fmla="*/ 365439 h 591074"/>
              <a:gd name="connsiteX143" fmla="*/ 466212 w 604231"/>
              <a:gd name="connsiteY143" fmla="*/ 359491 h 591074"/>
              <a:gd name="connsiteX144" fmla="*/ 548217 w 604231"/>
              <a:gd name="connsiteY144" fmla="*/ 393396 h 591074"/>
              <a:gd name="connsiteX145" fmla="*/ 548217 w 604231"/>
              <a:gd name="connsiteY145" fmla="*/ 557169 h 591074"/>
              <a:gd name="connsiteX146" fmla="*/ 466212 w 604231"/>
              <a:gd name="connsiteY146" fmla="*/ 591074 h 591074"/>
              <a:gd name="connsiteX147" fmla="*/ 384207 w 604231"/>
              <a:gd name="connsiteY147" fmla="*/ 557169 h 591074"/>
              <a:gd name="connsiteX148" fmla="*/ 356408 w 604231"/>
              <a:gd name="connsiteY148" fmla="*/ 438602 h 591074"/>
              <a:gd name="connsiteX149" fmla="*/ 316498 w 604231"/>
              <a:gd name="connsiteY149" fmla="*/ 398749 h 591074"/>
              <a:gd name="connsiteX150" fmla="*/ 168373 w 604231"/>
              <a:gd name="connsiteY150" fmla="*/ 546661 h 591074"/>
              <a:gd name="connsiteX151" fmla="*/ 112578 w 604231"/>
              <a:gd name="connsiteY151" fmla="*/ 569660 h 591074"/>
              <a:gd name="connsiteX152" fmla="*/ 56783 w 604231"/>
              <a:gd name="connsiteY152" fmla="*/ 546661 h 591074"/>
              <a:gd name="connsiteX153" fmla="*/ 33750 w 604231"/>
              <a:gd name="connsiteY153" fmla="*/ 490946 h 591074"/>
              <a:gd name="connsiteX154" fmla="*/ 56783 w 604231"/>
              <a:gd name="connsiteY154" fmla="*/ 435231 h 591074"/>
              <a:gd name="connsiteX155" fmla="*/ 204908 w 604231"/>
              <a:gd name="connsiteY155" fmla="*/ 287319 h 591074"/>
              <a:gd name="connsiteX156" fmla="*/ 152687 w 604231"/>
              <a:gd name="connsiteY156" fmla="*/ 235173 h 591074"/>
              <a:gd name="connsiteX157" fmla="*/ 115755 w 604231"/>
              <a:gd name="connsiteY157" fmla="*/ 241320 h 591074"/>
              <a:gd name="connsiteX158" fmla="*/ 33948 w 604231"/>
              <a:gd name="connsiteY158" fmla="*/ 207415 h 591074"/>
              <a:gd name="connsiteX159" fmla="*/ 8731 w 604231"/>
              <a:gd name="connsiteY159" fmla="*/ 81710 h 591074"/>
              <a:gd name="connsiteX160" fmla="*/ 15482 w 604231"/>
              <a:gd name="connsiteY160" fmla="*/ 76158 h 591074"/>
              <a:gd name="connsiteX161" fmla="*/ 23822 w 604231"/>
              <a:gd name="connsiteY161" fmla="*/ 78736 h 591074"/>
              <a:gd name="connsiteX162" fmla="*/ 77234 w 604231"/>
              <a:gd name="connsiteY162" fmla="*/ 132071 h 591074"/>
              <a:gd name="connsiteX163" fmla="*/ 120322 w 604231"/>
              <a:gd name="connsiteY163" fmla="*/ 129890 h 591074"/>
              <a:gd name="connsiteX164" fmla="*/ 122506 w 604231"/>
              <a:gd name="connsiteY164" fmla="*/ 86865 h 591074"/>
              <a:gd name="connsiteX165" fmla="*/ 69093 w 604231"/>
              <a:gd name="connsiteY165" fmla="*/ 33530 h 591074"/>
              <a:gd name="connsiteX166" fmla="*/ 66512 w 604231"/>
              <a:gd name="connsiteY166" fmla="*/ 25202 h 591074"/>
              <a:gd name="connsiteX167" fmla="*/ 72072 w 604231"/>
              <a:gd name="connsiteY167" fmla="*/ 18461 h 591074"/>
              <a:gd name="connsiteX168" fmla="*/ 115953 w 604231"/>
              <a:gd name="connsiteY168" fmla="*/ 9737 h 591074"/>
              <a:gd name="connsiteX169" fmla="*/ 197958 w 604231"/>
              <a:gd name="connsiteY169" fmla="*/ 43641 h 591074"/>
              <a:gd name="connsiteX170" fmla="*/ 225757 w 604231"/>
              <a:gd name="connsiteY170" fmla="*/ 162209 h 591074"/>
              <a:gd name="connsiteX171" fmla="*/ 280956 w 604231"/>
              <a:gd name="connsiteY171" fmla="*/ 217329 h 591074"/>
              <a:gd name="connsiteX172" fmla="*/ 285920 w 604231"/>
              <a:gd name="connsiteY172" fmla="*/ 219510 h 591074"/>
              <a:gd name="connsiteX173" fmla="*/ 328610 w 604231"/>
              <a:gd name="connsiteY173" fmla="*/ 262139 h 591074"/>
              <a:gd name="connsiteX174" fmla="*/ 490833 w 604231"/>
              <a:gd name="connsiteY174" fmla="*/ 100149 h 591074"/>
              <a:gd name="connsiteX175" fmla="*/ 484280 w 604231"/>
              <a:gd name="connsiteY175" fmla="*/ 78141 h 591074"/>
              <a:gd name="connsiteX176" fmla="*/ 496591 w 604231"/>
              <a:gd name="connsiteY176" fmla="*/ 48598 h 591074"/>
              <a:gd name="connsiteX177" fmla="*/ 503739 w 604231"/>
              <a:gd name="connsiteY177" fmla="*/ 43047 h 59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604231" h="591074">
                <a:moveTo>
                  <a:pt x="476729" y="435801"/>
                </a:moveTo>
                <a:lnTo>
                  <a:pt x="437227" y="446309"/>
                </a:lnTo>
                <a:lnTo>
                  <a:pt x="426707" y="485765"/>
                </a:lnTo>
                <a:lnTo>
                  <a:pt x="455688" y="514712"/>
                </a:lnTo>
                <a:lnTo>
                  <a:pt x="495190" y="504203"/>
                </a:lnTo>
                <a:lnTo>
                  <a:pt x="505711" y="464748"/>
                </a:lnTo>
                <a:close/>
                <a:moveTo>
                  <a:pt x="477126" y="416569"/>
                </a:moveTo>
                <a:cubicBezTo>
                  <a:pt x="480302" y="415578"/>
                  <a:pt x="483875" y="416569"/>
                  <a:pt x="486059" y="418949"/>
                </a:cubicBezTo>
                <a:lnTo>
                  <a:pt x="522583" y="455430"/>
                </a:lnTo>
                <a:cubicBezTo>
                  <a:pt x="524966" y="457809"/>
                  <a:pt x="525958" y="461179"/>
                  <a:pt x="524966" y="464352"/>
                </a:cubicBezTo>
                <a:lnTo>
                  <a:pt x="511666" y="514117"/>
                </a:lnTo>
                <a:cubicBezTo>
                  <a:pt x="510872" y="517289"/>
                  <a:pt x="508291" y="519866"/>
                  <a:pt x="505115" y="520660"/>
                </a:cubicBezTo>
                <a:lnTo>
                  <a:pt x="455291" y="533943"/>
                </a:lnTo>
                <a:cubicBezTo>
                  <a:pt x="454497" y="534142"/>
                  <a:pt x="453703" y="534340"/>
                  <a:pt x="452909" y="534340"/>
                </a:cubicBezTo>
                <a:cubicBezTo>
                  <a:pt x="450527" y="534340"/>
                  <a:pt x="448145" y="533349"/>
                  <a:pt x="446359" y="531564"/>
                </a:cubicBezTo>
                <a:lnTo>
                  <a:pt x="409834" y="495083"/>
                </a:lnTo>
                <a:cubicBezTo>
                  <a:pt x="408048" y="493299"/>
                  <a:pt x="407055" y="491118"/>
                  <a:pt x="407055" y="488540"/>
                </a:cubicBezTo>
                <a:cubicBezTo>
                  <a:pt x="407055" y="487747"/>
                  <a:pt x="407254" y="486954"/>
                  <a:pt x="407452" y="486161"/>
                </a:cubicBezTo>
                <a:lnTo>
                  <a:pt x="420752" y="436396"/>
                </a:lnTo>
                <a:cubicBezTo>
                  <a:pt x="421546" y="433224"/>
                  <a:pt x="424126" y="430646"/>
                  <a:pt x="427302" y="429853"/>
                </a:cubicBezTo>
                <a:close/>
                <a:moveTo>
                  <a:pt x="260270" y="379348"/>
                </a:moveTo>
                <a:cubicBezTo>
                  <a:pt x="264042" y="375779"/>
                  <a:pt x="269799" y="375779"/>
                  <a:pt x="273571" y="379348"/>
                </a:cubicBezTo>
                <a:cubicBezTo>
                  <a:pt x="277145" y="383115"/>
                  <a:pt x="277145" y="388864"/>
                  <a:pt x="273571" y="392631"/>
                </a:cubicBezTo>
                <a:lnTo>
                  <a:pt x="143729" y="522095"/>
                </a:lnTo>
                <a:cubicBezTo>
                  <a:pt x="141942" y="523879"/>
                  <a:pt x="139560" y="524672"/>
                  <a:pt x="137177" y="524672"/>
                </a:cubicBezTo>
                <a:cubicBezTo>
                  <a:pt x="134795" y="524672"/>
                  <a:pt x="132413" y="523879"/>
                  <a:pt x="130626" y="522095"/>
                </a:cubicBezTo>
                <a:cubicBezTo>
                  <a:pt x="127052" y="518328"/>
                  <a:pt x="127052" y="512578"/>
                  <a:pt x="130626" y="509009"/>
                </a:cubicBezTo>
                <a:close/>
                <a:moveTo>
                  <a:pt x="466212" y="378128"/>
                </a:moveTo>
                <a:cubicBezTo>
                  <a:pt x="440200" y="378128"/>
                  <a:pt x="415778" y="388240"/>
                  <a:pt x="397312" y="406482"/>
                </a:cubicBezTo>
                <a:cubicBezTo>
                  <a:pt x="388972" y="414809"/>
                  <a:pt x="382221" y="424723"/>
                  <a:pt x="377257" y="435628"/>
                </a:cubicBezTo>
                <a:lnTo>
                  <a:pt x="377059" y="436421"/>
                </a:lnTo>
                <a:lnTo>
                  <a:pt x="376661" y="437214"/>
                </a:lnTo>
                <a:cubicBezTo>
                  <a:pt x="376463" y="437610"/>
                  <a:pt x="376463" y="438007"/>
                  <a:pt x="376264" y="438205"/>
                </a:cubicBezTo>
                <a:cubicBezTo>
                  <a:pt x="376066" y="438602"/>
                  <a:pt x="375867" y="438998"/>
                  <a:pt x="375867" y="439395"/>
                </a:cubicBezTo>
                <a:cubicBezTo>
                  <a:pt x="375669" y="439792"/>
                  <a:pt x="375470" y="440386"/>
                  <a:pt x="375073" y="440783"/>
                </a:cubicBezTo>
                <a:cubicBezTo>
                  <a:pt x="361571" y="476670"/>
                  <a:pt x="370109" y="516920"/>
                  <a:pt x="397312" y="544083"/>
                </a:cubicBezTo>
                <a:cubicBezTo>
                  <a:pt x="415778" y="562523"/>
                  <a:pt x="440200" y="572635"/>
                  <a:pt x="466212" y="572635"/>
                </a:cubicBezTo>
                <a:cubicBezTo>
                  <a:pt x="492223" y="572635"/>
                  <a:pt x="516646" y="562523"/>
                  <a:pt x="535112" y="544083"/>
                </a:cubicBezTo>
                <a:cubicBezTo>
                  <a:pt x="573036" y="506213"/>
                  <a:pt x="573036" y="444352"/>
                  <a:pt x="535112" y="406482"/>
                </a:cubicBezTo>
                <a:cubicBezTo>
                  <a:pt x="516646" y="388042"/>
                  <a:pt x="492223" y="377930"/>
                  <a:pt x="466212" y="378128"/>
                </a:cubicBezTo>
                <a:close/>
                <a:moveTo>
                  <a:pt x="237455" y="356542"/>
                </a:moveTo>
                <a:cubicBezTo>
                  <a:pt x="241031" y="352775"/>
                  <a:pt x="246989" y="352775"/>
                  <a:pt x="250565" y="356542"/>
                </a:cubicBezTo>
                <a:cubicBezTo>
                  <a:pt x="254140" y="360111"/>
                  <a:pt x="254140" y="366060"/>
                  <a:pt x="250565" y="369629"/>
                </a:cubicBezTo>
                <a:lnTo>
                  <a:pt x="120860" y="499104"/>
                </a:lnTo>
                <a:cubicBezTo>
                  <a:pt x="119073" y="500889"/>
                  <a:pt x="116689" y="501880"/>
                  <a:pt x="114306" y="501880"/>
                </a:cubicBezTo>
                <a:cubicBezTo>
                  <a:pt x="111922" y="501880"/>
                  <a:pt x="109539" y="500889"/>
                  <a:pt x="107751" y="499104"/>
                </a:cubicBezTo>
                <a:cubicBezTo>
                  <a:pt x="103977" y="495535"/>
                  <a:pt x="103977" y="489587"/>
                  <a:pt x="107751" y="486018"/>
                </a:cubicBezTo>
                <a:close/>
                <a:moveTo>
                  <a:pt x="376463" y="338870"/>
                </a:moveTo>
                <a:lnTo>
                  <a:pt x="356210" y="358896"/>
                </a:lnTo>
                <a:cubicBezTo>
                  <a:pt x="352636" y="362663"/>
                  <a:pt x="346878" y="362663"/>
                  <a:pt x="343105" y="358896"/>
                </a:cubicBezTo>
                <a:cubicBezTo>
                  <a:pt x="336155" y="351956"/>
                  <a:pt x="324043" y="351956"/>
                  <a:pt x="316895" y="358896"/>
                </a:cubicBezTo>
                <a:cubicBezTo>
                  <a:pt x="315704" y="360086"/>
                  <a:pt x="314910" y="361474"/>
                  <a:pt x="314115" y="362861"/>
                </a:cubicBezTo>
                <a:cubicBezTo>
                  <a:pt x="313917" y="363060"/>
                  <a:pt x="313718" y="363456"/>
                  <a:pt x="313520" y="363655"/>
                </a:cubicBezTo>
                <a:cubicBezTo>
                  <a:pt x="312924" y="365042"/>
                  <a:pt x="312328" y="366430"/>
                  <a:pt x="311931" y="368017"/>
                </a:cubicBezTo>
                <a:cubicBezTo>
                  <a:pt x="311931" y="368017"/>
                  <a:pt x="311931" y="368017"/>
                  <a:pt x="311931" y="368215"/>
                </a:cubicBezTo>
                <a:lnTo>
                  <a:pt x="363954" y="420162"/>
                </a:lnTo>
                <a:cubicBezTo>
                  <a:pt x="369513" y="408861"/>
                  <a:pt x="376860" y="398551"/>
                  <a:pt x="385597" y="389827"/>
                </a:cubicBezTo>
                <a:cubicBezTo>
                  <a:pt x="392745" y="382689"/>
                  <a:pt x="400687" y="376741"/>
                  <a:pt x="409424" y="371585"/>
                </a:cubicBezTo>
                <a:close/>
                <a:moveTo>
                  <a:pt x="211214" y="330362"/>
                </a:moveTo>
                <a:cubicBezTo>
                  <a:pt x="214788" y="326595"/>
                  <a:pt x="220545" y="326595"/>
                  <a:pt x="224317" y="330362"/>
                </a:cubicBezTo>
                <a:cubicBezTo>
                  <a:pt x="227891" y="333931"/>
                  <a:pt x="227891" y="339681"/>
                  <a:pt x="224317" y="343449"/>
                </a:cubicBezTo>
                <a:lnTo>
                  <a:pt x="94475" y="472924"/>
                </a:lnTo>
                <a:cubicBezTo>
                  <a:pt x="92688" y="474709"/>
                  <a:pt x="90306" y="475700"/>
                  <a:pt x="87923" y="475700"/>
                </a:cubicBezTo>
                <a:cubicBezTo>
                  <a:pt x="85541" y="475700"/>
                  <a:pt x="83158" y="474709"/>
                  <a:pt x="81372" y="472924"/>
                </a:cubicBezTo>
                <a:cubicBezTo>
                  <a:pt x="77798" y="469355"/>
                  <a:pt x="77798" y="463407"/>
                  <a:pt x="81372" y="459838"/>
                </a:cubicBezTo>
                <a:close/>
                <a:moveTo>
                  <a:pt x="277978" y="240527"/>
                </a:moveTo>
                <a:lnTo>
                  <a:pt x="263681" y="255001"/>
                </a:lnTo>
                <a:cubicBezTo>
                  <a:pt x="272021" y="269276"/>
                  <a:pt x="270035" y="287914"/>
                  <a:pt x="257923" y="300009"/>
                </a:cubicBezTo>
                <a:cubicBezTo>
                  <a:pt x="251172" y="306750"/>
                  <a:pt x="242038" y="310716"/>
                  <a:pt x="232309" y="310914"/>
                </a:cubicBezTo>
                <a:lnTo>
                  <a:pt x="232110" y="310914"/>
                </a:lnTo>
                <a:cubicBezTo>
                  <a:pt x="232110" y="310914"/>
                  <a:pt x="232110" y="310716"/>
                  <a:pt x="232110" y="310716"/>
                </a:cubicBezTo>
                <a:cubicBezTo>
                  <a:pt x="224962" y="310716"/>
                  <a:pt x="218410" y="308931"/>
                  <a:pt x="212850" y="305759"/>
                </a:cubicBezTo>
                <a:lnTo>
                  <a:pt x="70086" y="448317"/>
                </a:lnTo>
                <a:cubicBezTo>
                  <a:pt x="58570" y="459619"/>
                  <a:pt x="52414" y="474886"/>
                  <a:pt x="52414" y="490946"/>
                </a:cubicBezTo>
                <a:cubicBezTo>
                  <a:pt x="52414" y="507006"/>
                  <a:pt x="58570" y="522075"/>
                  <a:pt x="70086" y="533575"/>
                </a:cubicBezTo>
                <a:cubicBezTo>
                  <a:pt x="81404" y="544876"/>
                  <a:pt x="96495" y="551023"/>
                  <a:pt x="112578" y="551023"/>
                </a:cubicBezTo>
                <a:cubicBezTo>
                  <a:pt x="128661" y="551023"/>
                  <a:pt x="143950" y="544876"/>
                  <a:pt x="155268" y="533575"/>
                </a:cubicBezTo>
                <a:lnTo>
                  <a:pt x="298032" y="390818"/>
                </a:lnTo>
                <a:cubicBezTo>
                  <a:pt x="294657" y="385068"/>
                  <a:pt x="292869" y="378327"/>
                  <a:pt x="293068" y="371387"/>
                </a:cubicBezTo>
                <a:cubicBezTo>
                  <a:pt x="293068" y="361672"/>
                  <a:pt x="297039" y="352551"/>
                  <a:pt x="303790" y="345810"/>
                </a:cubicBezTo>
                <a:cubicBezTo>
                  <a:pt x="315505" y="334112"/>
                  <a:pt x="334964" y="331931"/>
                  <a:pt x="348863" y="340060"/>
                </a:cubicBezTo>
                <a:lnTo>
                  <a:pt x="363358" y="325784"/>
                </a:lnTo>
                <a:close/>
                <a:moveTo>
                  <a:pt x="218013" y="180450"/>
                </a:moveTo>
                <a:cubicBezTo>
                  <a:pt x="217616" y="181045"/>
                  <a:pt x="217218" y="181640"/>
                  <a:pt x="216821" y="182234"/>
                </a:cubicBezTo>
                <a:cubicBezTo>
                  <a:pt x="214836" y="185803"/>
                  <a:pt x="212652" y="189372"/>
                  <a:pt x="210070" y="192941"/>
                </a:cubicBezTo>
                <a:cubicBezTo>
                  <a:pt x="209276" y="193933"/>
                  <a:pt x="208680" y="195122"/>
                  <a:pt x="207688" y="196114"/>
                </a:cubicBezTo>
                <a:cubicBezTo>
                  <a:pt x="204709" y="200079"/>
                  <a:pt x="201532" y="203846"/>
                  <a:pt x="197958" y="207415"/>
                </a:cubicBezTo>
                <a:cubicBezTo>
                  <a:pt x="194384" y="210984"/>
                  <a:pt x="190612" y="214156"/>
                  <a:pt x="186640" y="217329"/>
                </a:cubicBezTo>
                <a:cubicBezTo>
                  <a:pt x="185846" y="217924"/>
                  <a:pt x="184853" y="218519"/>
                  <a:pt x="184059" y="219312"/>
                </a:cubicBezTo>
                <a:cubicBezTo>
                  <a:pt x="179889" y="222087"/>
                  <a:pt x="175720" y="224863"/>
                  <a:pt x="171351" y="227243"/>
                </a:cubicBezTo>
                <a:cubicBezTo>
                  <a:pt x="171351" y="227243"/>
                  <a:pt x="171153" y="227441"/>
                  <a:pt x="171153" y="227441"/>
                </a:cubicBezTo>
                <a:lnTo>
                  <a:pt x="235486" y="291880"/>
                </a:lnTo>
                <a:cubicBezTo>
                  <a:pt x="235883" y="291681"/>
                  <a:pt x="236280" y="291681"/>
                  <a:pt x="236479" y="291483"/>
                </a:cubicBezTo>
                <a:cubicBezTo>
                  <a:pt x="237670" y="291285"/>
                  <a:pt x="238861" y="290888"/>
                  <a:pt x="239854" y="290293"/>
                </a:cubicBezTo>
                <a:cubicBezTo>
                  <a:pt x="240251" y="290095"/>
                  <a:pt x="240648" y="289897"/>
                  <a:pt x="241046" y="289699"/>
                </a:cubicBezTo>
                <a:cubicBezTo>
                  <a:pt x="242435" y="288906"/>
                  <a:pt x="243627" y="288112"/>
                  <a:pt x="244620" y="286923"/>
                </a:cubicBezTo>
                <a:cubicBezTo>
                  <a:pt x="244620" y="286923"/>
                  <a:pt x="244620" y="286923"/>
                  <a:pt x="244818" y="286923"/>
                </a:cubicBezTo>
                <a:cubicBezTo>
                  <a:pt x="250179" y="281569"/>
                  <a:pt x="251569" y="273440"/>
                  <a:pt x="248789" y="266897"/>
                </a:cubicBezTo>
                <a:cubicBezTo>
                  <a:pt x="247995" y="264518"/>
                  <a:pt x="246605" y="262535"/>
                  <a:pt x="244818" y="260751"/>
                </a:cubicBezTo>
                <a:cubicBezTo>
                  <a:pt x="241046" y="257182"/>
                  <a:pt x="241046" y="251234"/>
                  <a:pt x="244818" y="247665"/>
                </a:cubicBezTo>
                <a:lnTo>
                  <a:pt x="264873" y="227441"/>
                </a:lnTo>
                <a:close/>
                <a:moveTo>
                  <a:pt x="115953" y="28374"/>
                </a:moveTo>
                <a:cubicBezTo>
                  <a:pt x="108210" y="28374"/>
                  <a:pt x="100466" y="29168"/>
                  <a:pt x="92920" y="31150"/>
                </a:cubicBezTo>
                <a:lnTo>
                  <a:pt x="138589" y="76753"/>
                </a:lnTo>
                <a:cubicBezTo>
                  <a:pt x="140575" y="78538"/>
                  <a:pt x="141567" y="81115"/>
                  <a:pt x="141369" y="83891"/>
                </a:cubicBezTo>
                <a:lnTo>
                  <a:pt x="138391" y="139209"/>
                </a:lnTo>
                <a:cubicBezTo>
                  <a:pt x="138192" y="143968"/>
                  <a:pt x="134419" y="147735"/>
                  <a:pt x="129654" y="147933"/>
                </a:cubicBezTo>
                <a:lnTo>
                  <a:pt x="74256" y="150907"/>
                </a:lnTo>
                <a:cubicBezTo>
                  <a:pt x="71476" y="151106"/>
                  <a:pt x="68895" y="150114"/>
                  <a:pt x="67108" y="148132"/>
                </a:cubicBezTo>
                <a:lnTo>
                  <a:pt x="21439" y="102529"/>
                </a:lnTo>
                <a:cubicBezTo>
                  <a:pt x="13298" y="135244"/>
                  <a:pt x="22829" y="169942"/>
                  <a:pt x="47053" y="194329"/>
                </a:cubicBezTo>
                <a:cubicBezTo>
                  <a:pt x="65519" y="212570"/>
                  <a:pt x="89743" y="222682"/>
                  <a:pt x="115755" y="222682"/>
                </a:cubicBezTo>
                <a:cubicBezTo>
                  <a:pt x="128065" y="222682"/>
                  <a:pt x="140178" y="220501"/>
                  <a:pt x="151694" y="215941"/>
                </a:cubicBezTo>
                <a:lnTo>
                  <a:pt x="152885" y="215544"/>
                </a:lnTo>
                <a:cubicBezTo>
                  <a:pt x="153481" y="215148"/>
                  <a:pt x="154077" y="214950"/>
                  <a:pt x="154672" y="214751"/>
                </a:cubicBezTo>
                <a:cubicBezTo>
                  <a:pt x="166189" y="209794"/>
                  <a:pt x="176315" y="202855"/>
                  <a:pt x="184853" y="194329"/>
                </a:cubicBezTo>
                <a:cubicBezTo>
                  <a:pt x="194186" y="185010"/>
                  <a:pt x="201334" y="173907"/>
                  <a:pt x="206496" y="161218"/>
                </a:cubicBezTo>
                <a:lnTo>
                  <a:pt x="207092" y="159433"/>
                </a:lnTo>
                <a:cubicBezTo>
                  <a:pt x="207291" y="159037"/>
                  <a:pt x="207489" y="158442"/>
                  <a:pt x="207688" y="158045"/>
                </a:cubicBezTo>
                <a:cubicBezTo>
                  <a:pt x="220197" y="122753"/>
                  <a:pt x="211262" y="83098"/>
                  <a:pt x="184853" y="56728"/>
                </a:cubicBezTo>
                <a:cubicBezTo>
                  <a:pt x="166387" y="38486"/>
                  <a:pt x="141965" y="28374"/>
                  <a:pt x="115953" y="28374"/>
                </a:cubicBezTo>
                <a:close/>
                <a:moveTo>
                  <a:pt x="561321" y="21633"/>
                </a:moveTo>
                <a:lnTo>
                  <a:pt x="514660" y="57917"/>
                </a:lnTo>
                <a:cubicBezTo>
                  <a:pt x="514461" y="58115"/>
                  <a:pt x="514064" y="58314"/>
                  <a:pt x="513866" y="58512"/>
                </a:cubicBezTo>
                <a:cubicBezTo>
                  <a:pt x="512277" y="59503"/>
                  <a:pt x="510887" y="60495"/>
                  <a:pt x="509696" y="61684"/>
                </a:cubicBezTo>
                <a:cubicBezTo>
                  <a:pt x="505328" y="66046"/>
                  <a:pt x="502945" y="71796"/>
                  <a:pt x="502945" y="78141"/>
                </a:cubicBezTo>
                <a:cubicBezTo>
                  <a:pt x="502945" y="84288"/>
                  <a:pt x="505328" y="90037"/>
                  <a:pt x="509696" y="94399"/>
                </a:cubicBezTo>
                <a:cubicBezTo>
                  <a:pt x="518433" y="103123"/>
                  <a:pt x="533722" y="103123"/>
                  <a:pt x="542458" y="94399"/>
                </a:cubicBezTo>
                <a:cubicBezTo>
                  <a:pt x="543650" y="93210"/>
                  <a:pt x="544642" y="92020"/>
                  <a:pt x="545635" y="90236"/>
                </a:cubicBezTo>
                <a:cubicBezTo>
                  <a:pt x="545834" y="90037"/>
                  <a:pt x="546032" y="89641"/>
                  <a:pt x="546231" y="89443"/>
                </a:cubicBezTo>
                <a:lnTo>
                  <a:pt x="582567" y="42848"/>
                </a:lnTo>
                <a:close/>
                <a:moveTo>
                  <a:pt x="556357" y="2004"/>
                </a:moveTo>
                <a:cubicBezTo>
                  <a:pt x="560130" y="-970"/>
                  <a:pt x="565491" y="-573"/>
                  <a:pt x="568668" y="2797"/>
                </a:cubicBezTo>
                <a:lnTo>
                  <a:pt x="601430" y="35512"/>
                </a:lnTo>
                <a:cubicBezTo>
                  <a:pt x="604806" y="38883"/>
                  <a:pt x="605203" y="44038"/>
                  <a:pt x="602225" y="47805"/>
                </a:cubicBezTo>
                <a:lnTo>
                  <a:pt x="561123" y="100348"/>
                </a:lnTo>
                <a:cubicBezTo>
                  <a:pt x="559534" y="103123"/>
                  <a:pt x="557549" y="105503"/>
                  <a:pt x="555563" y="107485"/>
                </a:cubicBezTo>
                <a:cubicBezTo>
                  <a:pt x="547621" y="115416"/>
                  <a:pt x="537296" y="119778"/>
                  <a:pt x="525978" y="119778"/>
                </a:cubicBezTo>
                <a:cubicBezTo>
                  <a:pt x="518036" y="119778"/>
                  <a:pt x="510490" y="117399"/>
                  <a:pt x="503938" y="113235"/>
                </a:cubicBezTo>
                <a:lnTo>
                  <a:pt x="341715" y="275225"/>
                </a:lnTo>
                <a:lnTo>
                  <a:pt x="384405" y="317853"/>
                </a:lnTo>
                <a:cubicBezTo>
                  <a:pt x="385795" y="319241"/>
                  <a:pt x="386391" y="321026"/>
                  <a:pt x="386788" y="322810"/>
                </a:cubicBezTo>
                <a:lnTo>
                  <a:pt x="429478" y="365439"/>
                </a:lnTo>
                <a:cubicBezTo>
                  <a:pt x="441193" y="361672"/>
                  <a:pt x="453504" y="359491"/>
                  <a:pt x="466212" y="359491"/>
                </a:cubicBezTo>
                <a:cubicBezTo>
                  <a:pt x="497187" y="359491"/>
                  <a:pt x="526375" y="371585"/>
                  <a:pt x="548217" y="393396"/>
                </a:cubicBezTo>
                <a:cubicBezTo>
                  <a:pt x="593488" y="438602"/>
                  <a:pt x="593488" y="511963"/>
                  <a:pt x="548217" y="557169"/>
                </a:cubicBezTo>
                <a:cubicBezTo>
                  <a:pt x="526375" y="578979"/>
                  <a:pt x="497187" y="591074"/>
                  <a:pt x="466212" y="591074"/>
                </a:cubicBezTo>
                <a:cubicBezTo>
                  <a:pt x="435236" y="591074"/>
                  <a:pt x="406048" y="578979"/>
                  <a:pt x="384207" y="557169"/>
                </a:cubicBezTo>
                <a:cubicBezTo>
                  <a:pt x="353033" y="526040"/>
                  <a:pt x="342509" y="480041"/>
                  <a:pt x="356408" y="438602"/>
                </a:cubicBezTo>
                <a:lnTo>
                  <a:pt x="316498" y="398749"/>
                </a:lnTo>
                <a:lnTo>
                  <a:pt x="168373" y="546661"/>
                </a:lnTo>
                <a:cubicBezTo>
                  <a:pt x="153481" y="561531"/>
                  <a:pt x="133625" y="569660"/>
                  <a:pt x="112578" y="569660"/>
                </a:cubicBezTo>
                <a:cubicBezTo>
                  <a:pt x="91531" y="569660"/>
                  <a:pt x="71675" y="561531"/>
                  <a:pt x="56783" y="546661"/>
                </a:cubicBezTo>
                <a:cubicBezTo>
                  <a:pt x="41891" y="531790"/>
                  <a:pt x="33750" y="511963"/>
                  <a:pt x="33750" y="490946"/>
                </a:cubicBezTo>
                <a:cubicBezTo>
                  <a:pt x="33750" y="469929"/>
                  <a:pt x="41891" y="450102"/>
                  <a:pt x="56783" y="435231"/>
                </a:cubicBezTo>
                <a:lnTo>
                  <a:pt x="204908" y="287319"/>
                </a:lnTo>
                <a:lnTo>
                  <a:pt x="152687" y="235173"/>
                </a:lnTo>
                <a:cubicBezTo>
                  <a:pt x="140773" y="239139"/>
                  <a:pt x="128463" y="241320"/>
                  <a:pt x="115755" y="241320"/>
                </a:cubicBezTo>
                <a:cubicBezTo>
                  <a:pt x="84780" y="241320"/>
                  <a:pt x="55790" y="229225"/>
                  <a:pt x="33948" y="207415"/>
                </a:cubicBezTo>
                <a:cubicBezTo>
                  <a:pt x="988" y="174502"/>
                  <a:pt x="-9139" y="125132"/>
                  <a:pt x="8731" y="81710"/>
                </a:cubicBezTo>
                <a:cubicBezTo>
                  <a:pt x="9724" y="78934"/>
                  <a:pt x="12305" y="76753"/>
                  <a:pt x="15482" y="76158"/>
                </a:cubicBezTo>
                <a:cubicBezTo>
                  <a:pt x="18461" y="75563"/>
                  <a:pt x="21638" y="76555"/>
                  <a:pt x="23822" y="78736"/>
                </a:cubicBezTo>
                <a:lnTo>
                  <a:pt x="77234" y="132071"/>
                </a:lnTo>
                <a:lnTo>
                  <a:pt x="120322" y="129890"/>
                </a:lnTo>
                <a:lnTo>
                  <a:pt x="122506" y="86865"/>
                </a:lnTo>
                <a:lnTo>
                  <a:pt x="69093" y="33530"/>
                </a:lnTo>
                <a:cubicBezTo>
                  <a:pt x="66909" y="31349"/>
                  <a:pt x="65916" y="28176"/>
                  <a:pt x="66512" y="25202"/>
                </a:cubicBezTo>
                <a:cubicBezTo>
                  <a:pt x="67108" y="22030"/>
                  <a:pt x="69292" y="19452"/>
                  <a:pt x="72072" y="18461"/>
                </a:cubicBezTo>
                <a:cubicBezTo>
                  <a:pt x="86169" y="12711"/>
                  <a:pt x="100863" y="9737"/>
                  <a:pt x="115953" y="9737"/>
                </a:cubicBezTo>
                <a:cubicBezTo>
                  <a:pt x="146929" y="9737"/>
                  <a:pt x="176117" y="21831"/>
                  <a:pt x="197958" y="43641"/>
                </a:cubicBezTo>
                <a:cubicBezTo>
                  <a:pt x="228933" y="74572"/>
                  <a:pt x="239656" y="120770"/>
                  <a:pt x="225757" y="162209"/>
                </a:cubicBezTo>
                <a:lnTo>
                  <a:pt x="280956" y="217329"/>
                </a:lnTo>
                <a:cubicBezTo>
                  <a:pt x="282743" y="217527"/>
                  <a:pt x="284530" y="218320"/>
                  <a:pt x="285920" y="219510"/>
                </a:cubicBezTo>
                <a:lnTo>
                  <a:pt x="328610" y="262139"/>
                </a:lnTo>
                <a:lnTo>
                  <a:pt x="490833" y="100149"/>
                </a:lnTo>
                <a:cubicBezTo>
                  <a:pt x="486663" y="93606"/>
                  <a:pt x="484280" y="86072"/>
                  <a:pt x="484280" y="78141"/>
                </a:cubicBezTo>
                <a:cubicBezTo>
                  <a:pt x="484280" y="66839"/>
                  <a:pt x="488649" y="56529"/>
                  <a:pt x="496591" y="48598"/>
                </a:cubicBezTo>
                <a:cubicBezTo>
                  <a:pt x="498577" y="46417"/>
                  <a:pt x="500959" y="44633"/>
                  <a:pt x="503739" y="430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工作概述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OVERVIEW OF WORK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6658"/>
          <a:stretch>
            <a:fillRect/>
          </a:stretch>
        </p:blipFill>
        <p:spPr>
          <a:xfrm>
            <a:off x="7020598" y="1908448"/>
            <a:ext cx="3541240" cy="3541240"/>
          </a:xfrm>
          <a:custGeom>
            <a:avLst/>
            <a:gdLst>
              <a:gd name="connsiteX0" fmla="*/ 1770620 w 3541240"/>
              <a:gd name="connsiteY0" fmla="*/ 0 h 3541240"/>
              <a:gd name="connsiteX1" fmla="*/ 3541240 w 3541240"/>
              <a:gd name="connsiteY1" fmla="*/ 1770620 h 3541240"/>
              <a:gd name="connsiteX2" fmla="*/ 1770620 w 3541240"/>
              <a:gd name="connsiteY2" fmla="*/ 3541240 h 3541240"/>
              <a:gd name="connsiteX3" fmla="*/ 0 w 3541240"/>
              <a:gd name="connsiteY3" fmla="*/ 1770620 h 3541240"/>
              <a:gd name="connsiteX4" fmla="*/ 1770620 w 3541240"/>
              <a:gd name="connsiteY4" fmla="*/ 0 h 354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1240" h="3541240">
                <a:moveTo>
                  <a:pt x="1770620" y="0"/>
                </a:moveTo>
                <a:cubicBezTo>
                  <a:pt x="2748506" y="0"/>
                  <a:pt x="3541240" y="792734"/>
                  <a:pt x="3541240" y="1770620"/>
                </a:cubicBezTo>
                <a:cubicBezTo>
                  <a:pt x="3541240" y="2748506"/>
                  <a:pt x="2748506" y="3541240"/>
                  <a:pt x="1770620" y="3541240"/>
                </a:cubicBezTo>
                <a:cubicBezTo>
                  <a:pt x="792734" y="3541240"/>
                  <a:pt x="0" y="2748506"/>
                  <a:pt x="0" y="1770620"/>
                </a:cubicBezTo>
                <a:cubicBezTo>
                  <a:pt x="0" y="792734"/>
                  <a:pt x="792734" y="0"/>
                  <a:pt x="1770620" y="0"/>
                </a:cubicBezTo>
                <a:close/>
              </a:path>
            </a:pathLst>
          </a:custGeom>
          <a:ln w="38100">
            <a:solidFill>
              <a:srgbClr val="BC1B21"/>
            </a:solidFill>
          </a:ln>
        </p:spPr>
      </p:pic>
      <p:cxnSp>
        <p:nvCxnSpPr>
          <p:cNvPr id="43" name="直接连接符 42"/>
          <p:cNvCxnSpPr/>
          <p:nvPr/>
        </p:nvCxnSpPr>
        <p:spPr>
          <a:xfrm>
            <a:off x="5823857" y="1523999"/>
            <a:ext cx="0" cy="4005943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903513" y="2311250"/>
            <a:ext cx="3664858" cy="23346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点击输入标题点击输入相关标题。点击输入标题点击输入相关标题。点击输入标题。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点击输入标题点击输入相关标题。点击输入标题点击输入相关标题。点击输入标题。</a:t>
            </a: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endParaRPr lang="en-US" altLang="zh-CN" sz="1200" dirty="0">
              <a:solidFill>
                <a:srgbClr val="33333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  <a:p>
            <a:pPr lvl="0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903512" y="1632938"/>
            <a:ext cx="31438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zh-CN" altLang="en-US" sz="2000" b="1" dirty="0">
                <a:solidFill>
                  <a:srgbClr val="333333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请您在此处输入相关小标题</a:t>
            </a:r>
            <a:endParaRPr lang="zh-CN" altLang="en-US" sz="2000" b="1" dirty="0">
              <a:solidFill>
                <a:srgbClr val="333333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195721" y="4960577"/>
            <a:ext cx="1460394" cy="383504"/>
            <a:chOff x="1152177" y="4612234"/>
            <a:chExt cx="2548965" cy="669366"/>
          </a:xfrm>
        </p:grpSpPr>
        <p:sp>
          <p:nvSpPr>
            <p:cNvPr id="47" name="椭圆 46"/>
            <p:cNvSpPr/>
            <p:nvPr/>
          </p:nvSpPr>
          <p:spPr>
            <a:xfrm flipH="1">
              <a:off x="1152177" y="4612234"/>
              <a:ext cx="669366" cy="669366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 flipH="1">
              <a:off x="2091976" y="4612234"/>
              <a:ext cx="669366" cy="66936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 flipH="1">
              <a:off x="3031776" y="4612234"/>
              <a:ext cx="669366" cy="669366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sp>
        <p:nvSpPr>
          <p:cNvPr id="50" name="椭圆 49"/>
          <p:cNvSpPr/>
          <p:nvPr/>
        </p:nvSpPr>
        <p:spPr>
          <a:xfrm>
            <a:off x="6651170" y="2046514"/>
            <a:ext cx="402772" cy="40277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5410199" y="3973285"/>
            <a:ext cx="163286" cy="163286"/>
          </a:xfrm>
          <a:prstGeom prst="ellipse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0591799" y="1915885"/>
            <a:ext cx="163286" cy="163286"/>
          </a:xfrm>
          <a:prstGeom prst="ellipse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10363200" y="4963885"/>
            <a:ext cx="587828" cy="58782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4" name="wrench-and-bolt-tool-with-hammer_28491"/>
          <p:cNvSpPr>
            <a:spLocks noChangeAspect="1"/>
          </p:cNvSpPr>
          <p:nvPr/>
        </p:nvSpPr>
        <p:spPr>
          <a:xfrm>
            <a:off x="1290036" y="5074198"/>
            <a:ext cx="173696" cy="180000"/>
          </a:xfrm>
          <a:custGeom>
            <a:avLst/>
            <a:gdLst>
              <a:gd name="connsiteX0" fmla="*/ 447790 w 584385"/>
              <a:gd name="connsiteY0" fmla="*/ 469190 h 605593"/>
              <a:gd name="connsiteX1" fmla="*/ 477338 w 584385"/>
              <a:gd name="connsiteY1" fmla="*/ 498570 h 605593"/>
              <a:gd name="connsiteX2" fmla="*/ 466490 w 584385"/>
              <a:gd name="connsiteY2" fmla="*/ 538773 h 605593"/>
              <a:gd name="connsiteX3" fmla="*/ 426300 w 584385"/>
              <a:gd name="connsiteY3" fmla="*/ 549494 h 605593"/>
              <a:gd name="connsiteX4" fmla="*/ 396752 w 584385"/>
              <a:gd name="connsiteY4" fmla="*/ 520114 h 605593"/>
              <a:gd name="connsiteX5" fmla="*/ 407600 w 584385"/>
              <a:gd name="connsiteY5" fmla="*/ 479911 h 605593"/>
              <a:gd name="connsiteX6" fmla="*/ 448054 w 584385"/>
              <a:gd name="connsiteY6" fmla="*/ 453715 h 605593"/>
              <a:gd name="connsiteX7" fmla="*/ 399530 w 584385"/>
              <a:gd name="connsiteY7" fmla="*/ 466706 h 605593"/>
              <a:gd name="connsiteX8" fmla="*/ 394367 w 584385"/>
              <a:gd name="connsiteY8" fmla="*/ 471965 h 605593"/>
              <a:gd name="connsiteX9" fmla="*/ 381359 w 584385"/>
              <a:gd name="connsiteY9" fmla="*/ 520426 h 605593"/>
              <a:gd name="connsiteX10" fmla="*/ 383217 w 584385"/>
              <a:gd name="connsiteY10" fmla="*/ 527540 h 605593"/>
              <a:gd name="connsiteX11" fmla="*/ 418733 w 584385"/>
              <a:gd name="connsiteY11" fmla="*/ 563009 h 605593"/>
              <a:gd name="connsiteX12" fmla="*/ 423998 w 584385"/>
              <a:gd name="connsiteY12" fmla="*/ 565175 h 605593"/>
              <a:gd name="connsiteX13" fmla="*/ 425960 w 584385"/>
              <a:gd name="connsiteY13" fmla="*/ 564865 h 605593"/>
              <a:gd name="connsiteX14" fmla="*/ 474381 w 584385"/>
              <a:gd name="connsiteY14" fmla="*/ 551977 h 605593"/>
              <a:gd name="connsiteX15" fmla="*/ 479647 w 584385"/>
              <a:gd name="connsiteY15" fmla="*/ 546718 h 605593"/>
              <a:gd name="connsiteX16" fmla="*/ 492655 w 584385"/>
              <a:gd name="connsiteY16" fmla="*/ 498257 h 605593"/>
              <a:gd name="connsiteX17" fmla="*/ 490694 w 584385"/>
              <a:gd name="connsiteY17" fmla="*/ 491143 h 605593"/>
              <a:gd name="connsiteX18" fmla="*/ 455178 w 584385"/>
              <a:gd name="connsiteY18" fmla="*/ 455674 h 605593"/>
              <a:gd name="connsiteX19" fmla="*/ 448054 w 584385"/>
              <a:gd name="connsiteY19" fmla="*/ 453715 h 605593"/>
              <a:gd name="connsiteX20" fmla="*/ 437007 w 584385"/>
              <a:gd name="connsiteY20" fmla="*/ 413090 h 605593"/>
              <a:gd name="connsiteX21" fmla="*/ 505148 w 584385"/>
              <a:gd name="connsiteY21" fmla="*/ 441239 h 605593"/>
              <a:gd name="connsiteX22" fmla="*/ 533436 w 584385"/>
              <a:gd name="connsiteY22" fmla="*/ 509290 h 605593"/>
              <a:gd name="connsiteX23" fmla="*/ 505148 w 584385"/>
              <a:gd name="connsiteY23" fmla="*/ 577444 h 605593"/>
              <a:gd name="connsiteX24" fmla="*/ 437007 w 584385"/>
              <a:gd name="connsiteY24" fmla="*/ 605593 h 605593"/>
              <a:gd name="connsiteX25" fmla="*/ 368866 w 584385"/>
              <a:gd name="connsiteY25" fmla="*/ 577444 h 605593"/>
              <a:gd name="connsiteX26" fmla="*/ 346979 w 584385"/>
              <a:gd name="connsiteY26" fmla="*/ 475161 h 605593"/>
              <a:gd name="connsiteX27" fmla="*/ 347598 w 584385"/>
              <a:gd name="connsiteY27" fmla="*/ 473821 h 605593"/>
              <a:gd name="connsiteX28" fmla="*/ 348424 w 584385"/>
              <a:gd name="connsiteY28" fmla="*/ 471552 h 605593"/>
              <a:gd name="connsiteX29" fmla="*/ 349043 w 584385"/>
              <a:gd name="connsiteY29" fmla="*/ 470109 h 605593"/>
              <a:gd name="connsiteX30" fmla="*/ 368866 w 584385"/>
              <a:gd name="connsiteY30" fmla="*/ 441239 h 605593"/>
              <a:gd name="connsiteX31" fmla="*/ 437007 w 584385"/>
              <a:gd name="connsiteY31" fmla="*/ 413090 h 605593"/>
              <a:gd name="connsiteX32" fmla="*/ 332446 w 584385"/>
              <a:gd name="connsiteY32" fmla="*/ 356991 h 605593"/>
              <a:gd name="connsiteX33" fmla="*/ 384402 w 584385"/>
              <a:gd name="connsiteY33" fmla="*/ 408842 h 605593"/>
              <a:gd name="connsiteX34" fmla="*/ 359715 w 584385"/>
              <a:gd name="connsiteY34" fmla="*/ 427295 h 605593"/>
              <a:gd name="connsiteX35" fmla="*/ 338127 w 584385"/>
              <a:gd name="connsiteY35" fmla="*/ 458323 h 605593"/>
              <a:gd name="connsiteX36" fmla="*/ 284623 w 584385"/>
              <a:gd name="connsiteY36" fmla="*/ 404925 h 605593"/>
              <a:gd name="connsiteX37" fmla="*/ 332446 w 584385"/>
              <a:gd name="connsiteY37" fmla="*/ 356991 h 605593"/>
              <a:gd name="connsiteX38" fmla="*/ 195145 w 584385"/>
              <a:gd name="connsiteY38" fmla="*/ 219882 h 605593"/>
              <a:gd name="connsiteX39" fmla="*/ 274038 w 584385"/>
              <a:gd name="connsiteY39" fmla="*/ 298642 h 605593"/>
              <a:gd name="connsiteX40" fmla="*/ 226124 w 584385"/>
              <a:gd name="connsiteY40" fmla="*/ 346476 h 605593"/>
              <a:gd name="connsiteX41" fmla="*/ 147232 w 584385"/>
              <a:gd name="connsiteY41" fmla="*/ 267819 h 605593"/>
              <a:gd name="connsiteX42" fmla="*/ 148987 w 584385"/>
              <a:gd name="connsiteY42" fmla="*/ 266891 h 605593"/>
              <a:gd name="connsiteX43" fmla="*/ 151982 w 584385"/>
              <a:gd name="connsiteY43" fmla="*/ 265138 h 605593"/>
              <a:gd name="connsiteX44" fmla="*/ 157351 w 584385"/>
              <a:gd name="connsiteY44" fmla="*/ 261839 h 605593"/>
              <a:gd name="connsiteX45" fmla="*/ 160243 w 584385"/>
              <a:gd name="connsiteY45" fmla="*/ 259881 h 605593"/>
              <a:gd name="connsiteX46" fmla="*/ 165509 w 584385"/>
              <a:gd name="connsiteY46" fmla="*/ 255963 h 605593"/>
              <a:gd name="connsiteX47" fmla="*/ 167987 w 584385"/>
              <a:gd name="connsiteY47" fmla="*/ 254108 h 605593"/>
              <a:gd name="connsiteX48" fmla="*/ 175009 w 584385"/>
              <a:gd name="connsiteY48" fmla="*/ 247613 h 605593"/>
              <a:gd name="connsiteX49" fmla="*/ 181825 w 584385"/>
              <a:gd name="connsiteY49" fmla="*/ 240088 h 605593"/>
              <a:gd name="connsiteX50" fmla="*/ 183683 w 584385"/>
              <a:gd name="connsiteY50" fmla="*/ 237716 h 605593"/>
              <a:gd name="connsiteX51" fmla="*/ 188124 w 584385"/>
              <a:gd name="connsiteY51" fmla="*/ 231737 h 605593"/>
              <a:gd name="connsiteX52" fmla="*/ 189879 w 584385"/>
              <a:gd name="connsiteY52" fmla="*/ 229057 h 605593"/>
              <a:gd name="connsiteX53" fmla="*/ 194319 w 584385"/>
              <a:gd name="connsiteY53" fmla="*/ 221222 h 605593"/>
              <a:gd name="connsiteX54" fmla="*/ 195042 w 584385"/>
              <a:gd name="connsiteY54" fmla="*/ 220088 h 605593"/>
              <a:gd name="connsiteX55" fmla="*/ 195145 w 584385"/>
              <a:gd name="connsiteY55" fmla="*/ 219882 h 605593"/>
              <a:gd name="connsiteX56" fmla="*/ 382962 w 584385"/>
              <a:gd name="connsiteY56" fmla="*/ 211555 h 605593"/>
              <a:gd name="connsiteX57" fmla="*/ 419615 w 584385"/>
              <a:gd name="connsiteY57" fmla="*/ 248152 h 605593"/>
              <a:gd name="connsiteX58" fmla="*/ 115242 w 584385"/>
              <a:gd name="connsiteY58" fmla="*/ 552884 h 605593"/>
              <a:gd name="connsiteX59" fmla="*/ 114932 w 584385"/>
              <a:gd name="connsiteY59" fmla="*/ 553193 h 605593"/>
              <a:gd name="connsiteX60" fmla="*/ 112351 w 584385"/>
              <a:gd name="connsiteY60" fmla="*/ 555771 h 605593"/>
              <a:gd name="connsiteX61" fmla="*/ 110905 w 584385"/>
              <a:gd name="connsiteY61" fmla="*/ 556492 h 605593"/>
              <a:gd name="connsiteX62" fmla="*/ 98206 w 584385"/>
              <a:gd name="connsiteY62" fmla="*/ 560616 h 605593"/>
              <a:gd name="connsiteX63" fmla="*/ 78382 w 584385"/>
              <a:gd name="connsiteY63" fmla="*/ 553090 h 605593"/>
              <a:gd name="connsiteX64" fmla="*/ 74872 w 584385"/>
              <a:gd name="connsiteY64" fmla="*/ 519999 h 605593"/>
              <a:gd name="connsiteX65" fmla="*/ 75698 w 584385"/>
              <a:gd name="connsiteY65" fmla="*/ 518452 h 605593"/>
              <a:gd name="connsiteX66" fmla="*/ 96419 w 584385"/>
              <a:gd name="connsiteY66" fmla="*/ 72965 h 605593"/>
              <a:gd name="connsiteX67" fmla="*/ 164556 w 584385"/>
              <a:gd name="connsiteY67" fmla="*/ 101113 h 605593"/>
              <a:gd name="connsiteX68" fmla="*/ 187165 w 584385"/>
              <a:gd name="connsiteY68" fmla="*/ 201228 h 605593"/>
              <a:gd name="connsiteX69" fmla="*/ 186546 w 584385"/>
              <a:gd name="connsiteY69" fmla="*/ 202671 h 605593"/>
              <a:gd name="connsiteX70" fmla="*/ 185823 w 584385"/>
              <a:gd name="connsiteY70" fmla="*/ 204321 h 605593"/>
              <a:gd name="connsiteX71" fmla="*/ 164453 w 584385"/>
              <a:gd name="connsiteY71" fmla="*/ 237211 h 605593"/>
              <a:gd name="connsiteX72" fmla="*/ 134824 w 584385"/>
              <a:gd name="connsiteY72" fmla="*/ 257317 h 605593"/>
              <a:gd name="connsiteX73" fmla="*/ 133069 w 584385"/>
              <a:gd name="connsiteY73" fmla="*/ 258039 h 605593"/>
              <a:gd name="connsiteX74" fmla="*/ 131623 w 584385"/>
              <a:gd name="connsiteY74" fmla="*/ 258554 h 605593"/>
              <a:gd name="connsiteX75" fmla="*/ 96109 w 584385"/>
              <a:gd name="connsiteY75" fmla="*/ 265256 h 605593"/>
              <a:gd name="connsiteX76" fmla="*/ 28282 w 584385"/>
              <a:gd name="connsiteY76" fmla="*/ 237211 h 605593"/>
              <a:gd name="connsiteX77" fmla="*/ 3505 w 584385"/>
              <a:gd name="connsiteY77" fmla="*/ 143592 h 605593"/>
              <a:gd name="connsiteX78" fmla="*/ 49962 w 584385"/>
              <a:gd name="connsiteY78" fmla="*/ 189989 h 605593"/>
              <a:gd name="connsiteX79" fmla="*/ 55640 w 584385"/>
              <a:gd name="connsiteY79" fmla="*/ 192154 h 605593"/>
              <a:gd name="connsiteX80" fmla="*/ 109530 w 584385"/>
              <a:gd name="connsiteY80" fmla="*/ 189268 h 605593"/>
              <a:gd name="connsiteX81" fmla="*/ 116551 w 584385"/>
              <a:gd name="connsiteY81" fmla="*/ 182256 h 605593"/>
              <a:gd name="connsiteX82" fmla="*/ 119441 w 584385"/>
              <a:gd name="connsiteY82" fmla="*/ 128436 h 605593"/>
              <a:gd name="connsiteX83" fmla="*/ 117273 w 584385"/>
              <a:gd name="connsiteY83" fmla="*/ 122868 h 605593"/>
              <a:gd name="connsiteX84" fmla="*/ 70713 w 584385"/>
              <a:gd name="connsiteY84" fmla="*/ 76367 h 605593"/>
              <a:gd name="connsiteX85" fmla="*/ 96419 w 584385"/>
              <a:gd name="connsiteY85" fmla="*/ 72965 h 605593"/>
              <a:gd name="connsiteX86" fmla="*/ 408632 w 584385"/>
              <a:gd name="connsiteY86" fmla="*/ 0 h 605593"/>
              <a:gd name="connsiteX87" fmla="*/ 413898 w 584385"/>
              <a:gd name="connsiteY87" fmla="*/ 2165 h 605593"/>
              <a:gd name="connsiteX88" fmla="*/ 584385 w 584385"/>
              <a:gd name="connsiteY88" fmla="*/ 172357 h 605593"/>
              <a:gd name="connsiteX89" fmla="*/ 584385 w 584385"/>
              <a:gd name="connsiteY89" fmla="*/ 307913 h 605593"/>
              <a:gd name="connsiteX90" fmla="*/ 547624 w 584385"/>
              <a:gd name="connsiteY90" fmla="*/ 344611 h 605593"/>
              <a:gd name="connsiteX91" fmla="*/ 537091 w 584385"/>
              <a:gd name="connsiteY91" fmla="*/ 344611 h 605593"/>
              <a:gd name="connsiteX92" fmla="*/ 439404 w 584385"/>
              <a:gd name="connsiteY92" fmla="*/ 246990 h 605593"/>
              <a:gd name="connsiteX93" fmla="*/ 437236 w 584385"/>
              <a:gd name="connsiteY93" fmla="*/ 241630 h 605593"/>
              <a:gd name="connsiteX94" fmla="*/ 389734 w 584385"/>
              <a:gd name="connsiteY94" fmla="*/ 194314 h 605593"/>
              <a:gd name="connsiteX95" fmla="*/ 384468 w 584385"/>
              <a:gd name="connsiteY95" fmla="*/ 192252 h 605593"/>
              <a:gd name="connsiteX96" fmla="*/ 304026 w 584385"/>
              <a:gd name="connsiteY96" fmla="*/ 111846 h 605593"/>
              <a:gd name="connsiteX97" fmla="*/ 304026 w 584385"/>
              <a:gd name="connsiteY97" fmla="*/ 101435 h 605593"/>
              <a:gd name="connsiteX98" fmla="*/ 403365 w 584385"/>
              <a:gd name="connsiteY98" fmla="*/ 2165 h 605593"/>
              <a:gd name="connsiteX99" fmla="*/ 408632 w 584385"/>
              <a:gd name="connsiteY99" fmla="*/ 0 h 60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4385" h="605593">
                <a:moveTo>
                  <a:pt x="447790" y="469190"/>
                </a:moveTo>
                <a:lnTo>
                  <a:pt x="477338" y="498570"/>
                </a:lnTo>
                <a:lnTo>
                  <a:pt x="466490" y="538773"/>
                </a:lnTo>
                <a:lnTo>
                  <a:pt x="426300" y="549494"/>
                </a:lnTo>
                <a:lnTo>
                  <a:pt x="396752" y="520114"/>
                </a:lnTo>
                <a:lnTo>
                  <a:pt x="407600" y="479911"/>
                </a:lnTo>
                <a:close/>
                <a:moveTo>
                  <a:pt x="448054" y="453715"/>
                </a:moveTo>
                <a:lnTo>
                  <a:pt x="399530" y="466706"/>
                </a:lnTo>
                <a:cubicBezTo>
                  <a:pt x="397052" y="467428"/>
                  <a:pt x="394987" y="469387"/>
                  <a:pt x="394367" y="471965"/>
                </a:cubicBezTo>
                <a:lnTo>
                  <a:pt x="381359" y="520426"/>
                </a:lnTo>
                <a:cubicBezTo>
                  <a:pt x="380636" y="522900"/>
                  <a:pt x="381359" y="525684"/>
                  <a:pt x="383217" y="527540"/>
                </a:cubicBezTo>
                <a:lnTo>
                  <a:pt x="418733" y="563009"/>
                </a:lnTo>
                <a:cubicBezTo>
                  <a:pt x="420179" y="564453"/>
                  <a:pt x="422037" y="565175"/>
                  <a:pt x="423998" y="565175"/>
                </a:cubicBezTo>
                <a:cubicBezTo>
                  <a:pt x="424618" y="565175"/>
                  <a:pt x="425341" y="565071"/>
                  <a:pt x="425960" y="564865"/>
                </a:cubicBezTo>
                <a:lnTo>
                  <a:pt x="474381" y="551977"/>
                </a:lnTo>
                <a:cubicBezTo>
                  <a:pt x="476962" y="551255"/>
                  <a:pt x="479027" y="549296"/>
                  <a:pt x="479647" y="546718"/>
                </a:cubicBezTo>
                <a:lnTo>
                  <a:pt x="492655" y="498257"/>
                </a:lnTo>
                <a:cubicBezTo>
                  <a:pt x="493378" y="495680"/>
                  <a:pt x="492655" y="492999"/>
                  <a:pt x="490694" y="491143"/>
                </a:cubicBezTo>
                <a:lnTo>
                  <a:pt x="455178" y="455674"/>
                </a:lnTo>
                <a:cubicBezTo>
                  <a:pt x="453320" y="453818"/>
                  <a:pt x="450635" y="453096"/>
                  <a:pt x="448054" y="453715"/>
                </a:cubicBezTo>
                <a:close/>
                <a:moveTo>
                  <a:pt x="437007" y="413090"/>
                </a:moveTo>
                <a:cubicBezTo>
                  <a:pt x="462715" y="413090"/>
                  <a:pt x="486977" y="423091"/>
                  <a:pt x="505148" y="441239"/>
                </a:cubicBezTo>
                <a:cubicBezTo>
                  <a:pt x="523318" y="459489"/>
                  <a:pt x="533436" y="483616"/>
                  <a:pt x="533436" y="509290"/>
                </a:cubicBezTo>
                <a:cubicBezTo>
                  <a:pt x="533436" y="535067"/>
                  <a:pt x="523318" y="559194"/>
                  <a:pt x="505148" y="577444"/>
                </a:cubicBezTo>
                <a:cubicBezTo>
                  <a:pt x="486977" y="595591"/>
                  <a:pt x="462715" y="605593"/>
                  <a:pt x="437007" y="605593"/>
                </a:cubicBezTo>
                <a:cubicBezTo>
                  <a:pt x="411300" y="605593"/>
                  <a:pt x="387037" y="595591"/>
                  <a:pt x="368866" y="577444"/>
                </a:cubicBezTo>
                <a:cubicBezTo>
                  <a:pt x="342023" y="550533"/>
                  <a:pt x="333454" y="510527"/>
                  <a:pt x="346979" y="475161"/>
                </a:cubicBezTo>
                <a:cubicBezTo>
                  <a:pt x="347185" y="474749"/>
                  <a:pt x="347392" y="474233"/>
                  <a:pt x="347598" y="473821"/>
                </a:cubicBezTo>
                <a:cubicBezTo>
                  <a:pt x="347805" y="473099"/>
                  <a:pt x="348114" y="472274"/>
                  <a:pt x="348424" y="471552"/>
                </a:cubicBezTo>
                <a:lnTo>
                  <a:pt x="349043" y="470109"/>
                </a:lnTo>
                <a:cubicBezTo>
                  <a:pt x="353999" y="459179"/>
                  <a:pt x="360607" y="449487"/>
                  <a:pt x="368866" y="441239"/>
                </a:cubicBezTo>
                <a:cubicBezTo>
                  <a:pt x="387037" y="423091"/>
                  <a:pt x="411300" y="413090"/>
                  <a:pt x="437007" y="413090"/>
                </a:cubicBezTo>
                <a:close/>
                <a:moveTo>
                  <a:pt x="332446" y="356991"/>
                </a:moveTo>
                <a:lnTo>
                  <a:pt x="384402" y="408842"/>
                </a:lnTo>
                <a:cubicBezTo>
                  <a:pt x="375312" y="413791"/>
                  <a:pt x="367049" y="420079"/>
                  <a:pt x="359715" y="427295"/>
                </a:cubicBezTo>
                <a:cubicBezTo>
                  <a:pt x="350832" y="436263"/>
                  <a:pt x="343499" y="446778"/>
                  <a:pt x="338127" y="458323"/>
                </a:cubicBezTo>
                <a:lnTo>
                  <a:pt x="284623" y="404925"/>
                </a:lnTo>
                <a:cubicBezTo>
                  <a:pt x="300220" y="389360"/>
                  <a:pt x="316333" y="373175"/>
                  <a:pt x="332446" y="356991"/>
                </a:cubicBezTo>
                <a:close/>
                <a:moveTo>
                  <a:pt x="195145" y="219882"/>
                </a:moveTo>
                <a:lnTo>
                  <a:pt x="274038" y="298642"/>
                </a:lnTo>
                <a:lnTo>
                  <a:pt x="226124" y="346476"/>
                </a:lnTo>
                <a:lnTo>
                  <a:pt x="147232" y="267819"/>
                </a:lnTo>
                <a:cubicBezTo>
                  <a:pt x="147851" y="267509"/>
                  <a:pt x="148368" y="267200"/>
                  <a:pt x="148987" y="266891"/>
                </a:cubicBezTo>
                <a:cubicBezTo>
                  <a:pt x="150020" y="266272"/>
                  <a:pt x="150949" y="265757"/>
                  <a:pt x="151982" y="265138"/>
                </a:cubicBezTo>
                <a:cubicBezTo>
                  <a:pt x="153841" y="264107"/>
                  <a:pt x="155596" y="262973"/>
                  <a:pt x="157351" y="261839"/>
                </a:cubicBezTo>
                <a:cubicBezTo>
                  <a:pt x="158384" y="261221"/>
                  <a:pt x="159313" y="260602"/>
                  <a:pt x="160243" y="259881"/>
                </a:cubicBezTo>
                <a:cubicBezTo>
                  <a:pt x="162102" y="258644"/>
                  <a:pt x="163857" y="257304"/>
                  <a:pt x="165509" y="255963"/>
                </a:cubicBezTo>
                <a:cubicBezTo>
                  <a:pt x="166335" y="255345"/>
                  <a:pt x="167161" y="254726"/>
                  <a:pt x="167987" y="254108"/>
                </a:cubicBezTo>
                <a:cubicBezTo>
                  <a:pt x="170362" y="252046"/>
                  <a:pt x="172738" y="249881"/>
                  <a:pt x="175009" y="247613"/>
                </a:cubicBezTo>
                <a:cubicBezTo>
                  <a:pt x="177384" y="245242"/>
                  <a:pt x="179656" y="242768"/>
                  <a:pt x="181825" y="240088"/>
                </a:cubicBezTo>
                <a:cubicBezTo>
                  <a:pt x="182444" y="239366"/>
                  <a:pt x="183064" y="238541"/>
                  <a:pt x="183683" y="237716"/>
                </a:cubicBezTo>
                <a:cubicBezTo>
                  <a:pt x="185232" y="235758"/>
                  <a:pt x="186678" y="233799"/>
                  <a:pt x="188124" y="231737"/>
                </a:cubicBezTo>
                <a:cubicBezTo>
                  <a:pt x="188640" y="230809"/>
                  <a:pt x="189259" y="229985"/>
                  <a:pt x="189879" y="229057"/>
                </a:cubicBezTo>
                <a:cubicBezTo>
                  <a:pt x="191428" y="226480"/>
                  <a:pt x="192977" y="223902"/>
                  <a:pt x="194319" y="221222"/>
                </a:cubicBezTo>
                <a:cubicBezTo>
                  <a:pt x="194526" y="220913"/>
                  <a:pt x="194836" y="220501"/>
                  <a:pt x="195042" y="220088"/>
                </a:cubicBezTo>
                <a:cubicBezTo>
                  <a:pt x="195042" y="219985"/>
                  <a:pt x="195042" y="219882"/>
                  <a:pt x="195145" y="219882"/>
                </a:cubicBezTo>
                <a:close/>
                <a:moveTo>
                  <a:pt x="382962" y="211555"/>
                </a:moveTo>
                <a:lnTo>
                  <a:pt x="419615" y="248152"/>
                </a:lnTo>
                <a:lnTo>
                  <a:pt x="115242" y="552884"/>
                </a:lnTo>
                <a:cubicBezTo>
                  <a:pt x="115139" y="552987"/>
                  <a:pt x="115035" y="553090"/>
                  <a:pt x="114932" y="553193"/>
                </a:cubicBezTo>
                <a:lnTo>
                  <a:pt x="112351" y="555771"/>
                </a:lnTo>
                <a:cubicBezTo>
                  <a:pt x="111835" y="555874"/>
                  <a:pt x="111318" y="556183"/>
                  <a:pt x="110905" y="556492"/>
                </a:cubicBezTo>
                <a:cubicBezTo>
                  <a:pt x="107085" y="558966"/>
                  <a:pt x="102646" y="560306"/>
                  <a:pt x="98206" y="560616"/>
                </a:cubicBezTo>
                <a:cubicBezTo>
                  <a:pt x="90979" y="560925"/>
                  <a:pt x="83648" y="558348"/>
                  <a:pt x="78382" y="553090"/>
                </a:cubicBezTo>
                <a:cubicBezTo>
                  <a:pt x="69503" y="544328"/>
                  <a:pt x="68058" y="530307"/>
                  <a:pt x="74872" y="519999"/>
                </a:cubicBezTo>
                <a:cubicBezTo>
                  <a:pt x="75182" y="519483"/>
                  <a:pt x="75492" y="518968"/>
                  <a:pt x="75698" y="518452"/>
                </a:cubicBezTo>
                <a:close/>
                <a:moveTo>
                  <a:pt x="96419" y="72965"/>
                </a:moveTo>
                <a:cubicBezTo>
                  <a:pt x="122125" y="72965"/>
                  <a:pt x="146283" y="82966"/>
                  <a:pt x="164556" y="101113"/>
                </a:cubicBezTo>
                <a:cubicBezTo>
                  <a:pt x="190572" y="127095"/>
                  <a:pt x="199451" y="166378"/>
                  <a:pt x="187165" y="201228"/>
                </a:cubicBezTo>
                <a:cubicBezTo>
                  <a:pt x="186959" y="201640"/>
                  <a:pt x="186752" y="202156"/>
                  <a:pt x="186546" y="202671"/>
                </a:cubicBezTo>
                <a:cubicBezTo>
                  <a:pt x="186340" y="203187"/>
                  <a:pt x="186030" y="203805"/>
                  <a:pt x="185823" y="204321"/>
                </a:cubicBezTo>
                <a:cubicBezTo>
                  <a:pt x="180868" y="217003"/>
                  <a:pt x="173744" y="228035"/>
                  <a:pt x="164453" y="237211"/>
                </a:cubicBezTo>
                <a:cubicBezTo>
                  <a:pt x="156091" y="245666"/>
                  <a:pt x="146077" y="252471"/>
                  <a:pt x="134824" y="257317"/>
                </a:cubicBezTo>
                <a:cubicBezTo>
                  <a:pt x="134204" y="257626"/>
                  <a:pt x="133585" y="257832"/>
                  <a:pt x="133069" y="258039"/>
                </a:cubicBezTo>
                <a:lnTo>
                  <a:pt x="131623" y="258554"/>
                </a:lnTo>
                <a:cubicBezTo>
                  <a:pt x="120370" y="262988"/>
                  <a:pt x="108395" y="265256"/>
                  <a:pt x="96109" y="265256"/>
                </a:cubicBezTo>
                <a:cubicBezTo>
                  <a:pt x="70506" y="265256"/>
                  <a:pt x="46349" y="255358"/>
                  <a:pt x="28282" y="237211"/>
                </a:cubicBezTo>
                <a:cubicBezTo>
                  <a:pt x="3402" y="212466"/>
                  <a:pt x="-5683" y="176689"/>
                  <a:pt x="3505" y="143592"/>
                </a:cubicBezTo>
                <a:lnTo>
                  <a:pt x="49962" y="189989"/>
                </a:lnTo>
                <a:cubicBezTo>
                  <a:pt x="51511" y="191536"/>
                  <a:pt x="53575" y="192258"/>
                  <a:pt x="55640" y="192154"/>
                </a:cubicBezTo>
                <a:lnTo>
                  <a:pt x="109530" y="189268"/>
                </a:lnTo>
                <a:cubicBezTo>
                  <a:pt x="113350" y="189061"/>
                  <a:pt x="116344" y="186071"/>
                  <a:pt x="116551" y="182256"/>
                </a:cubicBezTo>
                <a:lnTo>
                  <a:pt x="119441" y="128436"/>
                </a:lnTo>
                <a:cubicBezTo>
                  <a:pt x="119545" y="126373"/>
                  <a:pt x="118719" y="124311"/>
                  <a:pt x="117273" y="122868"/>
                </a:cubicBezTo>
                <a:lnTo>
                  <a:pt x="70713" y="76367"/>
                </a:lnTo>
                <a:cubicBezTo>
                  <a:pt x="79075" y="74099"/>
                  <a:pt x="87644" y="72965"/>
                  <a:pt x="96419" y="72965"/>
                </a:cubicBezTo>
                <a:close/>
                <a:moveTo>
                  <a:pt x="408632" y="0"/>
                </a:moveTo>
                <a:cubicBezTo>
                  <a:pt x="410594" y="0"/>
                  <a:pt x="412453" y="722"/>
                  <a:pt x="413898" y="2165"/>
                </a:cubicBezTo>
                <a:lnTo>
                  <a:pt x="584385" y="172357"/>
                </a:lnTo>
                <a:lnTo>
                  <a:pt x="584385" y="307913"/>
                </a:lnTo>
                <a:lnTo>
                  <a:pt x="547624" y="344611"/>
                </a:lnTo>
                <a:cubicBezTo>
                  <a:pt x="544836" y="347394"/>
                  <a:pt x="539879" y="347394"/>
                  <a:pt x="537091" y="344611"/>
                </a:cubicBezTo>
                <a:lnTo>
                  <a:pt x="439404" y="246990"/>
                </a:lnTo>
                <a:cubicBezTo>
                  <a:pt x="439404" y="245031"/>
                  <a:pt x="438681" y="243176"/>
                  <a:pt x="437236" y="241630"/>
                </a:cubicBezTo>
                <a:lnTo>
                  <a:pt x="389734" y="194314"/>
                </a:lnTo>
                <a:cubicBezTo>
                  <a:pt x="388392" y="192871"/>
                  <a:pt x="386430" y="192149"/>
                  <a:pt x="384468" y="192252"/>
                </a:cubicBezTo>
                <a:lnTo>
                  <a:pt x="304026" y="111846"/>
                </a:lnTo>
                <a:cubicBezTo>
                  <a:pt x="301135" y="108960"/>
                  <a:pt x="301135" y="104321"/>
                  <a:pt x="304026" y="101435"/>
                </a:cubicBezTo>
                <a:lnTo>
                  <a:pt x="403365" y="2165"/>
                </a:lnTo>
                <a:cubicBezTo>
                  <a:pt x="404811" y="722"/>
                  <a:pt x="406670" y="0"/>
                  <a:pt x="40863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5" name="two-books-sizes-outlined-symbol_57105"/>
          <p:cNvSpPr>
            <a:spLocks noChangeAspect="1"/>
          </p:cNvSpPr>
          <p:nvPr/>
        </p:nvSpPr>
        <p:spPr>
          <a:xfrm>
            <a:off x="1837512" y="5074198"/>
            <a:ext cx="186779" cy="180000"/>
          </a:xfrm>
          <a:custGeom>
            <a:avLst/>
            <a:gdLst>
              <a:gd name="connsiteX0" fmla="*/ 62032 w 596327"/>
              <a:gd name="connsiteY0" fmla="*/ 471572 h 574685"/>
              <a:gd name="connsiteX1" fmla="*/ 47689 w 596327"/>
              <a:gd name="connsiteY1" fmla="*/ 485893 h 574685"/>
              <a:gd name="connsiteX2" fmla="*/ 47689 w 596327"/>
              <a:gd name="connsiteY2" fmla="*/ 512746 h 574685"/>
              <a:gd name="connsiteX3" fmla="*/ 62032 w 596327"/>
              <a:gd name="connsiteY3" fmla="*/ 527067 h 574685"/>
              <a:gd name="connsiteX4" fmla="*/ 422752 w 596327"/>
              <a:gd name="connsiteY4" fmla="*/ 527067 h 574685"/>
              <a:gd name="connsiteX5" fmla="*/ 421676 w 596327"/>
              <a:gd name="connsiteY5" fmla="*/ 471572 h 574685"/>
              <a:gd name="connsiteX6" fmla="*/ 146647 w 596327"/>
              <a:gd name="connsiteY6" fmla="*/ 334057 h 574685"/>
              <a:gd name="connsiteX7" fmla="*/ 176754 w 596327"/>
              <a:gd name="connsiteY7" fmla="*/ 334057 h 574685"/>
              <a:gd name="connsiteX8" fmla="*/ 191091 w 596327"/>
              <a:gd name="connsiteY8" fmla="*/ 349090 h 574685"/>
              <a:gd name="connsiteX9" fmla="*/ 191091 w 596327"/>
              <a:gd name="connsiteY9" fmla="*/ 379156 h 574685"/>
              <a:gd name="connsiteX10" fmla="*/ 176754 w 596327"/>
              <a:gd name="connsiteY10" fmla="*/ 393473 h 574685"/>
              <a:gd name="connsiteX11" fmla="*/ 146647 w 596327"/>
              <a:gd name="connsiteY11" fmla="*/ 393473 h 574685"/>
              <a:gd name="connsiteX12" fmla="*/ 132310 w 596327"/>
              <a:gd name="connsiteY12" fmla="*/ 379156 h 574685"/>
              <a:gd name="connsiteX13" fmla="*/ 132310 w 596327"/>
              <a:gd name="connsiteY13" fmla="*/ 348374 h 574685"/>
              <a:gd name="connsiteX14" fmla="*/ 146647 w 596327"/>
              <a:gd name="connsiteY14" fmla="*/ 334057 h 574685"/>
              <a:gd name="connsiteX15" fmla="*/ 371842 w 596327"/>
              <a:gd name="connsiteY15" fmla="*/ 269241 h 574685"/>
              <a:gd name="connsiteX16" fmla="*/ 364671 w 596327"/>
              <a:gd name="connsiteY16" fmla="*/ 276401 h 574685"/>
              <a:gd name="connsiteX17" fmla="*/ 364671 w 596327"/>
              <a:gd name="connsiteY17" fmla="*/ 284994 h 574685"/>
              <a:gd name="connsiteX18" fmla="*/ 371842 w 596327"/>
              <a:gd name="connsiteY18" fmla="*/ 292155 h 574685"/>
              <a:gd name="connsiteX19" fmla="*/ 434953 w 596327"/>
              <a:gd name="connsiteY19" fmla="*/ 292155 h 574685"/>
              <a:gd name="connsiteX20" fmla="*/ 483003 w 596327"/>
              <a:gd name="connsiteY20" fmla="*/ 292155 h 574685"/>
              <a:gd name="connsiteX21" fmla="*/ 536431 w 596327"/>
              <a:gd name="connsiteY21" fmla="*/ 292155 h 574685"/>
              <a:gd name="connsiteX22" fmla="*/ 536072 w 596327"/>
              <a:gd name="connsiteY22" fmla="*/ 269241 h 574685"/>
              <a:gd name="connsiteX23" fmla="*/ 483003 w 596327"/>
              <a:gd name="connsiteY23" fmla="*/ 269241 h 574685"/>
              <a:gd name="connsiteX24" fmla="*/ 434953 w 596327"/>
              <a:gd name="connsiteY24" fmla="*/ 269241 h 574685"/>
              <a:gd name="connsiteX25" fmla="*/ 146647 w 596327"/>
              <a:gd name="connsiteY25" fmla="*/ 230961 h 574685"/>
              <a:gd name="connsiteX26" fmla="*/ 176754 w 596327"/>
              <a:gd name="connsiteY26" fmla="*/ 230961 h 574685"/>
              <a:gd name="connsiteX27" fmla="*/ 191091 w 596327"/>
              <a:gd name="connsiteY27" fmla="*/ 245281 h 574685"/>
              <a:gd name="connsiteX28" fmla="*/ 191091 w 596327"/>
              <a:gd name="connsiteY28" fmla="*/ 275352 h 574685"/>
              <a:gd name="connsiteX29" fmla="*/ 176754 w 596327"/>
              <a:gd name="connsiteY29" fmla="*/ 289671 h 574685"/>
              <a:gd name="connsiteX30" fmla="*/ 146647 w 596327"/>
              <a:gd name="connsiteY30" fmla="*/ 289671 h 574685"/>
              <a:gd name="connsiteX31" fmla="*/ 132310 w 596327"/>
              <a:gd name="connsiteY31" fmla="*/ 275352 h 574685"/>
              <a:gd name="connsiteX32" fmla="*/ 132310 w 596327"/>
              <a:gd name="connsiteY32" fmla="*/ 245281 h 574685"/>
              <a:gd name="connsiteX33" fmla="*/ 146647 w 596327"/>
              <a:gd name="connsiteY33" fmla="*/ 230961 h 574685"/>
              <a:gd name="connsiteX34" fmla="*/ 420248 w 596327"/>
              <a:gd name="connsiteY34" fmla="*/ 175073 h 574685"/>
              <a:gd name="connsiteX35" fmla="*/ 434920 w 596327"/>
              <a:gd name="connsiteY35" fmla="*/ 175073 h 574685"/>
              <a:gd name="connsiteX36" fmla="*/ 435636 w 596327"/>
              <a:gd name="connsiteY36" fmla="*/ 175073 h 574685"/>
              <a:gd name="connsiteX37" fmla="*/ 443151 w 596327"/>
              <a:gd name="connsiteY37" fmla="*/ 182232 h 574685"/>
              <a:gd name="connsiteX38" fmla="*/ 443151 w 596327"/>
              <a:gd name="connsiteY38" fmla="*/ 197623 h 574685"/>
              <a:gd name="connsiteX39" fmla="*/ 435994 w 596327"/>
              <a:gd name="connsiteY39" fmla="*/ 204781 h 574685"/>
              <a:gd name="connsiteX40" fmla="*/ 434920 w 596327"/>
              <a:gd name="connsiteY40" fmla="*/ 204781 h 574685"/>
              <a:gd name="connsiteX41" fmla="*/ 420248 w 596327"/>
              <a:gd name="connsiteY41" fmla="*/ 204781 h 574685"/>
              <a:gd name="connsiteX42" fmla="*/ 413090 w 596327"/>
              <a:gd name="connsiteY42" fmla="*/ 197623 h 574685"/>
              <a:gd name="connsiteX43" fmla="*/ 413090 w 596327"/>
              <a:gd name="connsiteY43" fmla="*/ 182232 h 574685"/>
              <a:gd name="connsiteX44" fmla="*/ 420248 w 596327"/>
              <a:gd name="connsiteY44" fmla="*/ 175073 h 574685"/>
              <a:gd name="connsiteX45" fmla="*/ 146647 w 596327"/>
              <a:gd name="connsiteY45" fmla="*/ 127441 h 574685"/>
              <a:gd name="connsiteX46" fmla="*/ 176754 w 596327"/>
              <a:gd name="connsiteY46" fmla="*/ 127441 h 574685"/>
              <a:gd name="connsiteX47" fmla="*/ 191091 w 596327"/>
              <a:gd name="connsiteY47" fmla="*/ 141778 h 574685"/>
              <a:gd name="connsiteX48" fmla="*/ 191091 w 596327"/>
              <a:gd name="connsiteY48" fmla="*/ 171885 h 574685"/>
              <a:gd name="connsiteX49" fmla="*/ 176754 w 596327"/>
              <a:gd name="connsiteY49" fmla="*/ 186222 h 574685"/>
              <a:gd name="connsiteX50" fmla="*/ 146647 w 596327"/>
              <a:gd name="connsiteY50" fmla="*/ 186222 h 574685"/>
              <a:gd name="connsiteX51" fmla="*/ 132310 w 596327"/>
              <a:gd name="connsiteY51" fmla="*/ 171885 h 574685"/>
              <a:gd name="connsiteX52" fmla="*/ 132310 w 596327"/>
              <a:gd name="connsiteY52" fmla="*/ 141778 h 574685"/>
              <a:gd name="connsiteX53" fmla="*/ 146647 w 596327"/>
              <a:gd name="connsiteY53" fmla="*/ 127441 h 574685"/>
              <a:gd name="connsiteX54" fmla="*/ 420248 w 596327"/>
              <a:gd name="connsiteY54" fmla="*/ 117421 h 574685"/>
              <a:gd name="connsiteX55" fmla="*/ 431699 w 596327"/>
              <a:gd name="connsiteY55" fmla="*/ 117421 h 574685"/>
              <a:gd name="connsiteX56" fmla="*/ 434920 w 596327"/>
              <a:gd name="connsiteY56" fmla="*/ 117421 h 574685"/>
              <a:gd name="connsiteX57" fmla="*/ 435636 w 596327"/>
              <a:gd name="connsiteY57" fmla="*/ 117421 h 574685"/>
              <a:gd name="connsiteX58" fmla="*/ 443151 w 596327"/>
              <a:gd name="connsiteY58" fmla="*/ 124954 h 574685"/>
              <a:gd name="connsiteX59" fmla="*/ 443151 w 596327"/>
              <a:gd name="connsiteY59" fmla="*/ 140378 h 574685"/>
              <a:gd name="connsiteX60" fmla="*/ 435994 w 596327"/>
              <a:gd name="connsiteY60" fmla="*/ 147552 h 574685"/>
              <a:gd name="connsiteX61" fmla="*/ 434920 w 596327"/>
              <a:gd name="connsiteY61" fmla="*/ 147552 h 574685"/>
              <a:gd name="connsiteX62" fmla="*/ 431699 w 596327"/>
              <a:gd name="connsiteY62" fmla="*/ 147552 h 574685"/>
              <a:gd name="connsiteX63" fmla="*/ 420248 w 596327"/>
              <a:gd name="connsiteY63" fmla="*/ 147552 h 574685"/>
              <a:gd name="connsiteX64" fmla="*/ 413090 w 596327"/>
              <a:gd name="connsiteY64" fmla="*/ 140378 h 574685"/>
              <a:gd name="connsiteX65" fmla="*/ 413090 w 596327"/>
              <a:gd name="connsiteY65" fmla="*/ 124595 h 574685"/>
              <a:gd name="connsiteX66" fmla="*/ 420248 w 596327"/>
              <a:gd name="connsiteY66" fmla="*/ 117421 h 574685"/>
              <a:gd name="connsiteX67" fmla="*/ 420249 w 596327"/>
              <a:gd name="connsiteY67" fmla="*/ 60192 h 574685"/>
              <a:gd name="connsiteX68" fmla="*/ 435640 w 596327"/>
              <a:gd name="connsiteY68" fmla="*/ 60192 h 574685"/>
              <a:gd name="connsiteX69" fmla="*/ 442798 w 596327"/>
              <a:gd name="connsiteY69" fmla="*/ 67349 h 574685"/>
              <a:gd name="connsiteX70" fmla="*/ 442798 w 596327"/>
              <a:gd name="connsiteY70" fmla="*/ 71644 h 574685"/>
              <a:gd name="connsiteX71" fmla="*/ 442798 w 596327"/>
              <a:gd name="connsiteY71" fmla="*/ 83096 h 574685"/>
              <a:gd name="connsiteX72" fmla="*/ 435640 w 596327"/>
              <a:gd name="connsiteY72" fmla="*/ 90253 h 574685"/>
              <a:gd name="connsiteX73" fmla="*/ 420249 w 596327"/>
              <a:gd name="connsiteY73" fmla="*/ 90253 h 574685"/>
              <a:gd name="connsiteX74" fmla="*/ 413090 w 596327"/>
              <a:gd name="connsiteY74" fmla="*/ 83096 h 574685"/>
              <a:gd name="connsiteX75" fmla="*/ 413090 w 596327"/>
              <a:gd name="connsiteY75" fmla="*/ 71644 h 574685"/>
              <a:gd name="connsiteX76" fmla="*/ 413090 w 596327"/>
              <a:gd name="connsiteY76" fmla="*/ 67349 h 574685"/>
              <a:gd name="connsiteX77" fmla="*/ 420249 w 596327"/>
              <a:gd name="connsiteY77" fmla="*/ 60192 h 574685"/>
              <a:gd name="connsiteX78" fmla="*/ 391206 w 596327"/>
              <a:gd name="connsiteY78" fmla="*/ 47618 h 574685"/>
              <a:gd name="connsiteX79" fmla="*/ 384034 w 596327"/>
              <a:gd name="connsiteY79" fmla="*/ 54779 h 574685"/>
              <a:gd name="connsiteX80" fmla="*/ 384034 w 596327"/>
              <a:gd name="connsiteY80" fmla="*/ 93088 h 574685"/>
              <a:gd name="connsiteX81" fmla="*/ 384034 w 596327"/>
              <a:gd name="connsiteY81" fmla="*/ 214462 h 574685"/>
              <a:gd name="connsiteX82" fmla="*/ 391206 w 596327"/>
              <a:gd name="connsiteY82" fmla="*/ 221622 h 574685"/>
              <a:gd name="connsiteX83" fmla="*/ 434953 w 596327"/>
              <a:gd name="connsiteY83" fmla="*/ 221622 h 574685"/>
              <a:gd name="connsiteX84" fmla="*/ 483003 w 596327"/>
              <a:gd name="connsiteY84" fmla="*/ 221622 h 574685"/>
              <a:gd name="connsiteX85" fmla="*/ 541093 w 596327"/>
              <a:gd name="connsiteY85" fmla="*/ 221622 h 574685"/>
              <a:gd name="connsiteX86" fmla="*/ 548264 w 596327"/>
              <a:gd name="connsiteY86" fmla="*/ 214462 h 574685"/>
              <a:gd name="connsiteX87" fmla="*/ 548264 w 596327"/>
              <a:gd name="connsiteY87" fmla="*/ 54779 h 574685"/>
              <a:gd name="connsiteX88" fmla="*/ 541093 w 596327"/>
              <a:gd name="connsiteY88" fmla="*/ 47618 h 574685"/>
              <a:gd name="connsiteX89" fmla="*/ 465074 w 596327"/>
              <a:gd name="connsiteY89" fmla="*/ 47618 h 574685"/>
              <a:gd name="connsiteX90" fmla="*/ 28685 w 596327"/>
              <a:gd name="connsiteY90" fmla="*/ 45515 h 574685"/>
              <a:gd name="connsiteX91" fmla="*/ 269643 w 596327"/>
              <a:gd name="connsiteY91" fmla="*/ 45515 h 574685"/>
              <a:gd name="connsiteX92" fmla="*/ 269643 w 596327"/>
              <a:gd name="connsiteY92" fmla="*/ 93133 h 574685"/>
              <a:gd name="connsiteX93" fmla="*/ 110080 w 596327"/>
              <a:gd name="connsiteY93" fmla="*/ 93133 h 574685"/>
              <a:gd name="connsiteX94" fmla="*/ 95737 w 596327"/>
              <a:gd name="connsiteY94" fmla="*/ 107454 h 574685"/>
              <a:gd name="connsiteX95" fmla="*/ 95737 w 596327"/>
              <a:gd name="connsiteY95" fmla="*/ 409991 h 574685"/>
              <a:gd name="connsiteX96" fmla="*/ 110080 w 596327"/>
              <a:gd name="connsiteY96" fmla="*/ 424312 h 574685"/>
              <a:gd name="connsiteX97" fmla="*/ 420601 w 596327"/>
              <a:gd name="connsiteY97" fmla="*/ 424312 h 574685"/>
              <a:gd name="connsiteX98" fmla="*/ 434943 w 596327"/>
              <a:gd name="connsiteY98" fmla="*/ 409991 h 574685"/>
              <a:gd name="connsiteX99" fmla="*/ 434943 w 596327"/>
              <a:gd name="connsiteY99" fmla="*/ 388151 h 574685"/>
              <a:gd name="connsiteX100" fmla="*/ 483350 w 596327"/>
              <a:gd name="connsiteY100" fmla="*/ 388151 h 574685"/>
              <a:gd name="connsiteX101" fmla="*/ 483350 w 596327"/>
              <a:gd name="connsiteY101" fmla="*/ 420016 h 574685"/>
              <a:gd name="connsiteX102" fmla="*/ 483350 w 596327"/>
              <a:gd name="connsiteY102" fmla="*/ 442930 h 574685"/>
              <a:gd name="connsiteX103" fmla="*/ 482991 w 596327"/>
              <a:gd name="connsiteY103" fmla="*/ 452596 h 574685"/>
              <a:gd name="connsiteX104" fmla="*/ 474386 w 596327"/>
              <a:gd name="connsiteY104" fmla="*/ 469424 h 574685"/>
              <a:gd name="connsiteX105" fmla="*/ 467214 w 596327"/>
              <a:gd name="connsiteY105" fmla="*/ 491622 h 574685"/>
              <a:gd name="connsiteX106" fmla="*/ 478689 w 596327"/>
              <a:gd name="connsiteY106" fmla="*/ 537092 h 574685"/>
              <a:gd name="connsiteX107" fmla="*/ 476537 w 596327"/>
              <a:gd name="connsiteY107" fmla="*/ 567166 h 574685"/>
              <a:gd name="connsiteX108" fmla="*/ 457892 w 596327"/>
              <a:gd name="connsiteY108" fmla="*/ 574685 h 574685"/>
              <a:gd name="connsiteX109" fmla="*/ 28685 w 596327"/>
              <a:gd name="connsiteY109" fmla="*/ 574685 h 574685"/>
              <a:gd name="connsiteX110" fmla="*/ 0 w 596327"/>
              <a:gd name="connsiteY110" fmla="*/ 546043 h 574685"/>
              <a:gd name="connsiteX111" fmla="*/ 0 w 596327"/>
              <a:gd name="connsiteY111" fmla="*/ 447226 h 574685"/>
              <a:gd name="connsiteX112" fmla="*/ 0 w 596327"/>
              <a:gd name="connsiteY112" fmla="*/ 74157 h 574685"/>
              <a:gd name="connsiteX113" fmla="*/ 28685 w 596327"/>
              <a:gd name="connsiteY113" fmla="*/ 45515 h 574685"/>
              <a:gd name="connsiteX114" fmla="*/ 331323 w 596327"/>
              <a:gd name="connsiteY114" fmla="*/ 0 h 574685"/>
              <a:gd name="connsiteX115" fmla="*/ 581971 w 596327"/>
              <a:gd name="connsiteY115" fmla="*/ 0 h 574685"/>
              <a:gd name="connsiteX116" fmla="*/ 596314 w 596327"/>
              <a:gd name="connsiteY116" fmla="*/ 14321 h 574685"/>
              <a:gd name="connsiteX117" fmla="*/ 596314 w 596327"/>
              <a:gd name="connsiteY117" fmla="*/ 245969 h 574685"/>
              <a:gd name="connsiteX118" fmla="*/ 591294 w 596327"/>
              <a:gd name="connsiteY118" fmla="*/ 259216 h 574685"/>
              <a:gd name="connsiteX119" fmla="*/ 588066 w 596327"/>
              <a:gd name="connsiteY119" fmla="*/ 263870 h 574685"/>
              <a:gd name="connsiteX120" fmla="*/ 582688 w 596327"/>
              <a:gd name="connsiteY120" fmla="*/ 281056 h 574685"/>
              <a:gd name="connsiteX121" fmla="*/ 590576 w 596327"/>
              <a:gd name="connsiteY121" fmla="*/ 300389 h 574685"/>
              <a:gd name="connsiteX122" fmla="*/ 591294 w 596327"/>
              <a:gd name="connsiteY122" fmla="*/ 330464 h 574685"/>
              <a:gd name="connsiteX123" fmla="*/ 571213 w 596327"/>
              <a:gd name="connsiteY123" fmla="*/ 339773 h 574685"/>
              <a:gd name="connsiteX124" fmla="*/ 483003 w 596327"/>
              <a:gd name="connsiteY124" fmla="*/ 339773 h 574685"/>
              <a:gd name="connsiteX125" fmla="*/ 434953 w 596327"/>
              <a:gd name="connsiteY125" fmla="*/ 339773 h 574685"/>
              <a:gd name="connsiteX126" fmla="*/ 331323 w 596327"/>
              <a:gd name="connsiteY126" fmla="*/ 339773 h 574685"/>
              <a:gd name="connsiteX127" fmla="*/ 316980 w 596327"/>
              <a:gd name="connsiteY127" fmla="*/ 325452 h 574685"/>
              <a:gd name="connsiteX128" fmla="*/ 316980 w 596327"/>
              <a:gd name="connsiteY128" fmla="*/ 245252 h 574685"/>
              <a:gd name="connsiteX129" fmla="*/ 316980 w 596327"/>
              <a:gd name="connsiteY129" fmla="*/ 93088 h 574685"/>
              <a:gd name="connsiteX130" fmla="*/ 316980 w 596327"/>
              <a:gd name="connsiteY130" fmla="*/ 45470 h 574685"/>
              <a:gd name="connsiteX131" fmla="*/ 316980 w 596327"/>
              <a:gd name="connsiteY131" fmla="*/ 14321 h 574685"/>
              <a:gd name="connsiteX132" fmla="*/ 331323 w 596327"/>
              <a:gd name="connsiteY132" fmla="*/ 0 h 57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596327" h="574685">
                <a:moveTo>
                  <a:pt x="62032" y="471572"/>
                </a:moveTo>
                <a:cubicBezTo>
                  <a:pt x="54144" y="471572"/>
                  <a:pt x="47689" y="478017"/>
                  <a:pt x="47689" y="485893"/>
                </a:cubicBezTo>
                <a:lnTo>
                  <a:pt x="47689" y="512746"/>
                </a:lnTo>
                <a:cubicBezTo>
                  <a:pt x="47689" y="520980"/>
                  <a:pt x="54144" y="527067"/>
                  <a:pt x="62032" y="527067"/>
                </a:cubicBezTo>
                <a:lnTo>
                  <a:pt x="422752" y="527067"/>
                </a:lnTo>
                <a:cubicBezTo>
                  <a:pt x="418449" y="511672"/>
                  <a:pt x="416298" y="492338"/>
                  <a:pt x="421676" y="471572"/>
                </a:cubicBezTo>
                <a:close/>
                <a:moveTo>
                  <a:pt x="146647" y="334057"/>
                </a:moveTo>
                <a:lnTo>
                  <a:pt x="176754" y="334057"/>
                </a:lnTo>
                <a:cubicBezTo>
                  <a:pt x="184639" y="334057"/>
                  <a:pt x="191091" y="340500"/>
                  <a:pt x="191091" y="349090"/>
                </a:cubicBezTo>
                <a:lnTo>
                  <a:pt x="191091" y="379156"/>
                </a:lnTo>
                <a:cubicBezTo>
                  <a:pt x="191091" y="387030"/>
                  <a:pt x="184998" y="393473"/>
                  <a:pt x="176754" y="393473"/>
                </a:cubicBezTo>
                <a:lnTo>
                  <a:pt x="146647" y="393473"/>
                </a:lnTo>
                <a:cubicBezTo>
                  <a:pt x="138761" y="393473"/>
                  <a:pt x="132310" y="387030"/>
                  <a:pt x="132310" y="379156"/>
                </a:cubicBezTo>
                <a:lnTo>
                  <a:pt x="132310" y="348374"/>
                </a:lnTo>
                <a:cubicBezTo>
                  <a:pt x="132310" y="340500"/>
                  <a:pt x="138761" y="334057"/>
                  <a:pt x="146647" y="334057"/>
                </a:cubicBezTo>
                <a:close/>
                <a:moveTo>
                  <a:pt x="371842" y="269241"/>
                </a:moveTo>
                <a:cubicBezTo>
                  <a:pt x="368257" y="269241"/>
                  <a:pt x="364671" y="272463"/>
                  <a:pt x="364671" y="276401"/>
                </a:cubicBezTo>
                <a:lnTo>
                  <a:pt x="364671" y="284994"/>
                </a:lnTo>
                <a:cubicBezTo>
                  <a:pt x="364671" y="288932"/>
                  <a:pt x="368257" y="292155"/>
                  <a:pt x="371842" y="292155"/>
                </a:cubicBezTo>
                <a:lnTo>
                  <a:pt x="434953" y="292155"/>
                </a:lnTo>
                <a:lnTo>
                  <a:pt x="483003" y="292155"/>
                </a:lnTo>
                <a:lnTo>
                  <a:pt x="536431" y="292155"/>
                </a:lnTo>
                <a:cubicBezTo>
                  <a:pt x="534997" y="284994"/>
                  <a:pt x="534997" y="277475"/>
                  <a:pt x="536072" y="269241"/>
                </a:cubicBezTo>
                <a:lnTo>
                  <a:pt x="483003" y="269241"/>
                </a:lnTo>
                <a:lnTo>
                  <a:pt x="434953" y="269241"/>
                </a:lnTo>
                <a:close/>
                <a:moveTo>
                  <a:pt x="146647" y="230961"/>
                </a:moveTo>
                <a:lnTo>
                  <a:pt x="176754" y="230961"/>
                </a:lnTo>
                <a:cubicBezTo>
                  <a:pt x="184998" y="230961"/>
                  <a:pt x="191091" y="237405"/>
                  <a:pt x="191091" y="245281"/>
                </a:cubicBezTo>
                <a:lnTo>
                  <a:pt x="191091" y="275352"/>
                </a:lnTo>
                <a:cubicBezTo>
                  <a:pt x="191091" y="283585"/>
                  <a:pt x="184998" y="289671"/>
                  <a:pt x="176754" y="289671"/>
                </a:cubicBezTo>
                <a:lnTo>
                  <a:pt x="146647" y="289671"/>
                </a:lnTo>
                <a:cubicBezTo>
                  <a:pt x="138761" y="289671"/>
                  <a:pt x="132310" y="283585"/>
                  <a:pt x="132310" y="275352"/>
                </a:cubicBezTo>
                <a:lnTo>
                  <a:pt x="132310" y="245281"/>
                </a:lnTo>
                <a:cubicBezTo>
                  <a:pt x="132310" y="237405"/>
                  <a:pt x="138761" y="230961"/>
                  <a:pt x="146647" y="230961"/>
                </a:cubicBezTo>
                <a:close/>
                <a:moveTo>
                  <a:pt x="420248" y="175073"/>
                </a:moveTo>
                <a:lnTo>
                  <a:pt x="434920" y="175073"/>
                </a:lnTo>
                <a:lnTo>
                  <a:pt x="435636" y="175073"/>
                </a:lnTo>
                <a:cubicBezTo>
                  <a:pt x="439930" y="175073"/>
                  <a:pt x="442793" y="177936"/>
                  <a:pt x="443151" y="182232"/>
                </a:cubicBezTo>
                <a:lnTo>
                  <a:pt x="443151" y="197623"/>
                </a:lnTo>
                <a:cubicBezTo>
                  <a:pt x="443151" y="201560"/>
                  <a:pt x="439930" y="204781"/>
                  <a:pt x="435994" y="204781"/>
                </a:cubicBezTo>
                <a:lnTo>
                  <a:pt x="434920" y="204781"/>
                </a:lnTo>
                <a:lnTo>
                  <a:pt x="420248" y="204781"/>
                </a:lnTo>
                <a:cubicBezTo>
                  <a:pt x="416311" y="204781"/>
                  <a:pt x="413090" y="201560"/>
                  <a:pt x="413090" y="197623"/>
                </a:cubicBezTo>
                <a:lnTo>
                  <a:pt x="413090" y="182232"/>
                </a:lnTo>
                <a:cubicBezTo>
                  <a:pt x="413090" y="178652"/>
                  <a:pt x="416311" y="175073"/>
                  <a:pt x="420248" y="175073"/>
                </a:cubicBezTo>
                <a:close/>
                <a:moveTo>
                  <a:pt x="146647" y="127441"/>
                </a:moveTo>
                <a:lnTo>
                  <a:pt x="176754" y="127441"/>
                </a:lnTo>
                <a:cubicBezTo>
                  <a:pt x="184998" y="127441"/>
                  <a:pt x="191091" y="133534"/>
                  <a:pt x="191091" y="141778"/>
                </a:cubicBezTo>
                <a:lnTo>
                  <a:pt x="191091" y="171885"/>
                </a:lnTo>
                <a:cubicBezTo>
                  <a:pt x="191091" y="180129"/>
                  <a:pt x="184998" y="186222"/>
                  <a:pt x="176754" y="186222"/>
                </a:cubicBezTo>
                <a:lnTo>
                  <a:pt x="146647" y="186222"/>
                </a:lnTo>
                <a:cubicBezTo>
                  <a:pt x="138761" y="186222"/>
                  <a:pt x="132310" y="180129"/>
                  <a:pt x="132310" y="171885"/>
                </a:cubicBezTo>
                <a:lnTo>
                  <a:pt x="132310" y="141778"/>
                </a:lnTo>
                <a:cubicBezTo>
                  <a:pt x="132310" y="133534"/>
                  <a:pt x="138761" y="127441"/>
                  <a:pt x="146647" y="127441"/>
                </a:cubicBezTo>
                <a:close/>
                <a:moveTo>
                  <a:pt x="420248" y="117421"/>
                </a:moveTo>
                <a:lnTo>
                  <a:pt x="431699" y="117421"/>
                </a:lnTo>
                <a:lnTo>
                  <a:pt x="434920" y="117421"/>
                </a:lnTo>
                <a:lnTo>
                  <a:pt x="435636" y="117421"/>
                </a:lnTo>
                <a:cubicBezTo>
                  <a:pt x="439930" y="117421"/>
                  <a:pt x="442793" y="120649"/>
                  <a:pt x="443151" y="124954"/>
                </a:cubicBezTo>
                <a:lnTo>
                  <a:pt x="443151" y="140378"/>
                </a:lnTo>
                <a:cubicBezTo>
                  <a:pt x="443151" y="144324"/>
                  <a:pt x="439930" y="147552"/>
                  <a:pt x="435994" y="147552"/>
                </a:cubicBezTo>
                <a:lnTo>
                  <a:pt x="434920" y="147552"/>
                </a:lnTo>
                <a:lnTo>
                  <a:pt x="431699" y="147552"/>
                </a:lnTo>
                <a:lnTo>
                  <a:pt x="420248" y="147552"/>
                </a:lnTo>
                <a:cubicBezTo>
                  <a:pt x="416311" y="147552"/>
                  <a:pt x="413090" y="144324"/>
                  <a:pt x="413090" y="140378"/>
                </a:cubicBezTo>
                <a:lnTo>
                  <a:pt x="413090" y="124595"/>
                </a:lnTo>
                <a:cubicBezTo>
                  <a:pt x="413090" y="120649"/>
                  <a:pt x="416311" y="117421"/>
                  <a:pt x="420248" y="117421"/>
                </a:cubicBezTo>
                <a:close/>
                <a:moveTo>
                  <a:pt x="420249" y="60192"/>
                </a:moveTo>
                <a:lnTo>
                  <a:pt x="435640" y="60192"/>
                </a:lnTo>
                <a:cubicBezTo>
                  <a:pt x="439935" y="60192"/>
                  <a:pt x="442798" y="63413"/>
                  <a:pt x="442798" y="67349"/>
                </a:cubicBezTo>
                <a:lnTo>
                  <a:pt x="442798" y="71644"/>
                </a:lnTo>
                <a:lnTo>
                  <a:pt x="442798" y="83096"/>
                </a:lnTo>
                <a:cubicBezTo>
                  <a:pt x="442798" y="87032"/>
                  <a:pt x="439219" y="90253"/>
                  <a:pt x="435640" y="90253"/>
                </a:cubicBezTo>
                <a:lnTo>
                  <a:pt x="420249" y="90253"/>
                </a:lnTo>
                <a:cubicBezTo>
                  <a:pt x="416312" y="90253"/>
                  <a:pt x="413090" y="87032"/>
                  <a:pt x="413090" y="83096"/>
                </a:cubicBezTo>
                <a:lnTo>
                  <a:pt x="413090" y="71644"/>
                </a:lnTo>
                <a:lnTo>
                  <a:pt x="413090" y="67349"/>
                </a:lnTo>
                <a:cubicBezTo>
                  <a:pt x="413090" y="63413"/>
                  <a:pt x="416312" y="60192"/>
                  <a:pt x="420249" y="60192"/>
                </a:cubicBezTo>
                <a:close/>
                <a:moveTo>
                  <a:pt x="391206" y="47618"/>
                </a:moveTo>
                <a:cubicBezTo>
                  <a:pt x="387261" y="47618"/>
                  <a:pt x="384034" y="51199"/>
                  <a:pt x="384034" y="54779"/>
                </a:cubicBezTo>
                <a:lnTo>
                  <a:pt x="384034" y="93088"/>
                </a:lnTo>
                <a:lnTo>
                  <a:pt x="384034" y="214462"/>
                </a:lnTo>
                <a:cubicBezTo>
                  <a:pt x="384034" y="218042"/>
                  <a:pt x="387261" y="221622"/>
                  <a:pt x="391206" y="221622"/>
                </a:cubicBezTo>
                <a:lnTo>
                  <a:pt x="434953" y="221622"/>
                </a:lnTo>
                <a:lnTo>
                  <a:pt x="483003" y="221622"/>
                </a:lnTo>
                <a:lnTo>
                  <a:pt x="541093" y="221622"/>
                </a:lnTo>
                <a:cubicBezTo>
                  <a:pt x="545037" y="221622"/>
                  <a:pt x="548264" y="218042"/>
                  <a:pt x="548264" y="214462"/>
                </a:cubicBezTo>
                <a:lnTo>
                  <a:pt x="548264" y="54779"/>
                </a:lnTo>
                <a:cubicBezTo>
                  <a:pt x="548264" y="51199"/>
                  <a:pt x="545037" y="47618"/>
                  <a:pt x="541093" y="47618"/>
                </a:cubicBezTo>
                <a:lnTo>
                  <a:pt x="465074" y="47618"/>
                </a:lnTo>
                <a:close/>
                <a:moveTo>
                  <a:pt x="28685" y="45515"/>
                </a:moveTo>
                <a:lnTo>
                  <a:pt x="269643" y="45515"/>
                </a:lnTo>
                <a:lnTo>
                  <a:pt x="269643" y="93133"/>
                </a:lnTo>
                <a:lnTo>
                  <a:pt x="110080" y="93133"/>
                </a:lnTo>
                <a:cubicBezTo>
                  <a:pt x="101833" y="93133"/>
                  <a:pt x="95737" y="99220"/>
                  <a:pt x="95737" y="107454"/>
                </a:cubicBezTo>
                <a:lnTo>
                  <a:pt x="95737" y="409991"/>
                </a:lnTo>
                <a:cubicBezTo>
                  <a:pt x="95737" y="418225"/>
                  <a:pt x="101833" y="424312"/>
                  <a:pt x="110080" y="424312"/>
                </a:cubicBezTo>
                <a:lnTo>
                  <a:pt x="420601" y="424312"/>
                </a:lnTo>
                <a:cubicBezTo>
                  <a:pt x="428848" y="424312"/>
                  <a:pt x="434943" y="418225"/>
                  <a:pt x="434943" y="409991"/>
                </a:cubicBezTo>
                <a:lnTo>
                  <a:pt x="434943" y="388151"/>
                </a:lnTo>
                <a:lnTo>
                  <a:pt x="483350" y="388151"/>
                </a:lnTo>
                <a:lnTo>
                  <a:pt x="483350" y="420016"/>
                </a:lnTo>
                <a:lnTo>
                  <a:pt x="483350" y="442930"/>
                </a:lnTo>
                <a:cubicBezTo>
                  <a:pt x="483350" y="446510"/>
                  <a:pt x="483709" y="449374"/>
                  <a:pt x="482991" y="452596"/>
                </a:cubicBezTo>
                <a:cubicBezTo>
                  <a:pt x="481557" y="458683"/>
                  <a:pt x="477254" y="463695"/>
                  <a:pt x="474386" y="469424"/>
                </a:cubicBezTo>
                <a:cubicBezTo>
                  <a:pt x="470442" y="475868"/>
                  <a:pt x="467932" y="483745"/>
                  <a:pt x="467214" y="491622"/>
                </a:cubicBezTo>
                <a:cubicBezTo>
                  <a:pt x="465063" y="507017"/>
                  <a:pt x="469366" y="524561"/>
                  <a:pt x="478689" y="537092"/>
                </a:cubicBezTo>
                <a:cubicBezTo>
                  <a:pt x="484784" y="546043"/>
                  <a:pt x="484426" y="558574"/>
                  <a:pt x="476537" y="567166"/>
                </a:cubicBezTo>
                <a:cubicBezTo>
                  <a:pt x="471876" y="572537"/>
                  <a:pt x="464704" y="574685"/>
                  <a:pt x="457892" y="574685"/>
                </a:cubicBezTo>
                <a:lnTo>
                  <a:pt x="28685" y="574685"/>
                </a:lnTo>
                <a:cubicBezTo>
                  <a:pt x="12908" y="574685"/>
                  <a:pt x="0" y="561796"/>
                  <a:pt x="0" y="546043"/>
                </a:cubicBezTo>
                <a:lnTo>
                  <a:pt x="0" y="447226"/>
                </a:lnTo>
                <a:lnTo>
                  <a:pt x="0" y="74157"/>
                </a:lnTo>
                <a:cubicBezTo>
                  <a:pt x="0" y="58404"/>
                  <a:pt x="12908" y="45515"/>
                  <a:pt x="28685" y="45515"/>
                </a:cubicBezTo>
                <a:close/>
                <a:moveTo>
                  <a:pt x="331323" y="0"/>
                </a:moveTo>
                <a:lnTo>
                  <a:pt x="581971" y="0"/>
                </a:lnTo>
                <a:cubicBezTo>
                  <a:pt x="589859" y="0"/>
                  <a:pt x="596314" y="6086"/>
                  <a:pt x="596314" y="14321"/>
                </a:cubicBezTo>
                <a:lnTo>
                  <a:pt x="596314" y="245969"/>
                </a:lnTo>
                <a:cubicBezTo>
                  <a:pt x="596314" y="250623"/>
                  <a:pt x="593804" y="254919"/>
                  <a:pt x="591294" y="259216"/>
                </a:cubicBezTo>
                <a:cubicBezTo>
                  <a:pt x="589859" y="261006"/>
                  <a:pt x="589142" y="262438"/>
                  <a:pt x="588066" y="263870"/>
                </a:cubicBezTo>
                <a:cubicBezTo>
                  <a:pt x="584122" y="269241"/>
                  <a:pt x="582688" y="275327"/>
                  <a:pt x="582688" y="281056"/>
                </a:cubicBezTo>
                <a:cubicBezTo>
                  <a:pt x="583405" y="287858"/>
                  <a:pt x="586274" y="295019"/>
                  <a:pt x="590576" y="300389"/>
                </a:cubicBezTo>
                <a:cubicBezTo>
                  <a:pt x="597748" y="308982"/>
                  <a:pt x="598465" y="321155"/>
                  <a:pt x="591294" y="330464"/>
                </a:cubicBezTo>
                <a:cubicBezTo>
                  <a:pt x="586632" y="336551"/>
                  <a:pt x="579102" y="339773"/>
                  <a:pt x="571213" y="339773"/>
                </a:cubicBezTo>
                <a:lnTo>
                  <a:pt x="483003" y="339773"/>
                </a:lnTo>
                <a:lnTo>
                  <a:pt x="434953" y="339773"/>
                </a:lnTo>
                <a:lnTo>
                  <a:pt x="331323" y="339773"/>
                </a:lnTo>
                <a:cubicBezTo>
                  <a:pt x="323076" y="339773"/>
                  <a:pt x="316980" y="333687"/>
                  <a:pt x="316980" y="325452"/>
                </a:cubicBezTo>
                <a:lnTo>
                  <a:pt x="316980" y="245252"/>
                </a:lnTo>
                <a:lnTo>
                  <a:pt x="316980" y="93088"/>
                </a:lnTo>
                <a:lnTo>
                  <a:pt x="316980" y="45470"/>
                </a:lnTo>
                <a:lnTo>
                  <a:pt x="316980" y="14321"/>
                </a:lnTo>
                <a:cubicBezTo>
                  <a:pt x="316980" y="6086"/>
                  <a:pt x="323076" y="0"/>
                  <a:pt x="3313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6" name="iconfont-1033-859673"/>
          <p:cNvSpPr>
            <a:spLocks noChangeAspect="1"/>
          </p:cNvSpPr>
          <p:nvPr/>
        </p:nvSpPr>
        <p:spPr>
          <a:xfrm>
            <a:off x="2389376" y="5052868"/>
            <a:ext cx="157567" cy="180000"/>
          </a:xfrm>
          <a:custGeom>
            <a:avLst/>
            <a:gdLst>
              <a:gd name="T0" fmla="*/ 2374 w 9715"/>
              <a:gd name="T1" fmla="*/ 7982 h 11099"/>
              <a:gd name="T2" fmla="*/ 2374 w 9715"/>
              <a:gd name="T3" fmla="*/ 8491 h 11099"/>
              <a:gd name="T4" fmla="*/ 7595 w 9715"/>
              <a:gd name="T5" fmla="*/ 8240 h 11099"/>
              <a:gd name="T6" fmla="*/ 2374 w 9715"/>
              <a:gd name="T7" fmla="*/ 2843 h 11099"/>
              <a:gd name="T8" fmla="*/ 3111 w 9715"/>
              <a:gd name="T9" fmla="*/ 2843 h 11099"/>
              <a:gd name="T10" fmla="*/ 3365 w 9715"/>
              <a:gd name="T11" fmla="*/ 3831 h 11099"/>
              <a:gd name="T12" fmla="*/ 3625 w 9715"/>
              <a:gd name="T13" fmla="*/ 2843 h 11099"/>
              <a:gd name="T14" fmla="*/ 4613 w 9715"/>
              <a:gd name="T15" fmla="*/ 2585 h 11099"/>
              <a:gd name="T16" fmla="*/ 3625 w 9715"/>
              <a:gd name="T17" fmla="*/ 2327 h 11099"/>
              <a:gd name="T18" fmla="*/ 3365 w 9715"/>
              <a:gd name="T19" fmla="*/ 1337 h 11099"/>
              <a:gd name="T20" fmla="*/ 3111 w 9715"/>
              <a:gd name="T21" fmla="*/ 2327 h 11099"/>
              <a:gd name="T22" fmla="*/ 2122 w 9715"/>
              <a:gd name="T23" fmla="*/ 2585 h 11099"/>
              <a:gd name="T24" fmla="*/ 2122 w 9715"/>
              <a:gd name="T25" fmla="*/ 4633 h 11099"/>
              <a:gd name="T26" fmla="*/ 2374 w 9715"/>
              <a:gd name="T27" fmla="*/ 4890 h 11099"/>
              <a:gd name="T28" fmla="*/ 7595 w 9715"/>
              <a:gd name="T29" fmla="*/ 4633 h 11099"/>
              <a:gd name="T30" fmla="*/ 2374 w 9715"/>
              <a:gd name="T31" fmla="*/ 4375 h 11099"/>
              <a:gd name="T32" fmla="*/ 9586 w 9715"/>
              <a:gd name="T33" fmla="*/ 3212 h 11099"/>
              <a:gd name="T34" fmla="*/ 6506 w 9715"/>
              <a:gd name="T35" fmla="*/ 127 h 11099"/>
              <a:gd name="T36" fmla="*/ 1142 w 9715"/>
              <a:gd name="T37" fmla="*/ 0 h 11099"/>
              <a:gd name="T38" fmla="*/ 0 w 9715"/>
              <a:gd name="T39" fmla="*/ 1146 h 11099"/>
              <a:gd name="T40" fmla="*/ 336 w 9715"/>
              <a:gd name="T41" fmla="*/ 10763 h 11099"/>
              <a:gd name="T42" fmla="*/ 336 w 9715"/>
              <a:gd name="T43" fmla="*/ 10763 h 11099"/>
              <a:gd name="T44" fmla="*/ 8568 w 9715"/>
              <a:gd name="T45" fmla="*/ 11099 h 11099"/>
              <a:gd name="T46" fmla="*/ 9376 w 9715"/>
              <a:gd name="T47" fmla="*/ 10763 h 11099"/>
              <a:gd name="T48" fmla="*/ 9715 w 9715"/>
              <a:gd name="T49" fmla="*/ 3515 h 11099"/>
              <a:gd name="T50" fmla="*/ 6454 w 9715"/>
              <a:gd name="T51" fmla="*/ 1288 h 11099"/>
              <a:gd name="T52" fmla="*/ 8426 w 9715"/>
              <a:gd name="T53" fmla="*/ 3261 h 11099"/>
              <a:gd name="T54" fmla="*/ 6588 w 9715"/>
              <a:gd name="T55" fmla="*/ 3127 h 11099"/>
              <a:gd name="T56" fmla="*/ 6454 w 9715"/>
              <a:gd name="T57" fmla="*/ 2800 h 11099"/>
              <a:gd name="T58" fmla="*/ 8860 w 9715"/>
              <a:gd name="T59" fmla="*/ 9958 h 11099"/>
              <a:gd name="T60" fmla="*/ 8775 w 9715"/>
              <a:gd name="T61" fmla="*/ 10160 h 11099"/>
              <a:gd name="T62" fmla="*/ 8568 w 9715"/>
              <a:gd name="T63" fmla="*/ 10242 h 11099"/>
              <a:gd name="T64" fmla="*/ 940 w 9715"/>
              <a:gd name="T65" fmla="*/ 10160 h 11099"/>
              <a:gd name="T66" fmla="*/ 855 w 9715"/>
              <a:gd name="T67" fmla="*/ 9958 h 11099"/>
              <a:gd name="T68" fmla="*/ 940 w 9715"/>
              <a:gd name="T69" fmla="*/ 940 h 11099"/>
              <a:gd name="T70" fmla="*/ 5940 w 9715"/>
              <a:gd name="T71" fmla="*/ 855 h 11099"/>
              <a:gd name="T72" fmla="*/ 6213 w 9715"/>
              <a:gd name="T73" fmla="*/ 3470 h 11099"/>
              <a:gd name="T74" fmla="*/ 6918 w 9715"/>
              <a:gd name="T75" fmla="*/ 3769 h 11099"/>
              <a:gd name="T76" fmla="*/ 8860 w 9715"/>
              <a:gd name="T77" fmla="*/ 9958 h 11099"/>
              <a:gd name="T78" fmla="*/ 7339 w 9715"/>
              <a:gd name="T79" fmla="*/ 6182 h 11099"/>
              <a:gd name="T80" fmla="*/ 2122 w 9715"/>
              <a:gd name="T81" fmla="*/ 6436 h 11099"/>
              <a:gd name="T82" fmla="*/ 7339 w 9715"/>
              <a:gd name="T83" fmla="*/ 6691 h 11099"/>
              <a:gd name="T84" fmla="*/ 7339 w 9715"/>
              <a:gd name="T85" fmla="*/ 6182 h 110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715" h="11099">
                <a:moveTo>
                  <a:pt x="7339" y="7982"/>
                </a:moveTo>
                <a:lnTo>
                  <a:pt x="2374" y="7982"/>
                </a:lnTo>
                <a:cubicBezTo>
                  <a:pt x="2232" y="7982"/>
                  <a:pt x="2122" y="8096"/>
                  <a:pt x="2122" y="8240"/>
                </a:cubicBezTo>
                <a:cubicBezTo>
                  <a:pt x="2122" y="8382"/>
                  <a:pt x="2232" y="8491"/>
                  <a:pt x="2374" y="8491"/>
                </a:cubicBezTo>
                <a:lnTo>
                  <a:pt x="7339" y="8491"/>
                </a:lnTo>
                <a:cubicBezTo>
                  <a:pt x="7478" y="8491"/>
                  <a:pt x="7595" y="8382"/>
                  <a:pt x="7595" y="8240"/>
                </a:cubicBezTo>
                <a:cubicBezTo>
                  <a:pt x="7595" y="8096"/>
                  <a:pt x="7478" y="7982"/>
                  <a:pt x="7339" y="7982"/>
                </a:cubicBezTo>
                <a:close/>
                <a:moveTo>
                  <a:pt x="2374" y="2843"/>
                </a:moveTo>
                <a:lnTo>
                  <a:pt x="2374" y="2843"/>
                </a:lnTo>
                <a:lnTo>
                  <a:pt x="3111" y="2843"/>
                </a:lnTo>
                <a:lnTo>
                  <a:pt x="3111" y="3577"/>
                </a:lnTo>
                <a:cubicBezTo>
                  <a:pt x="3111" y="3721"/>
                  <a:pt x="3226" y="3831"/>
                  <a:pt x="3365" y="3831"/>
                </a:cubicBezTo>
                <a:cubicBezTo>
                  <a:pt x="3513" y="3831"/>
                  <a:pt x="3625" y="3721"/>
                  <a:pt x="3625" y="3577"/>
                </a:cubicBezTo>
                <a:lnTo>
                  <a:pt x="3625" y="2843"/>
                </a:lnTo>
                <a:lnTo>
                  <a:pt x="4356" y="2843"/>
                </a:lnTo>
                <a:cubicBezTo>
                  <a:pt x="4499" y="2843"/>
                  <a:pt x="4613" y="2724"/>
                  <a:pt x="4613" y="2585"/>
                </a:cubicBezTo>
                <a:cubicBezTo>
                  <a:pt x="4613" y="2443"/>
                  <a:pt x="4499" y="2327"/>
                  <a:pt x="4356" y="2327"/>
                </a:cubicBezTo>
                <a:lnTo>
                  <a:pt x="3625" y="2327"/>
                </a:lnTo>
                <a:lnTo>
                  <a:pt x="3625" y="1594"/>
                </a:lnTo>
                <a:cubicBezTo>
                  <a:pt x="3625" y="1455"/>
                  <a:pt x="3513" y="1337"/>
                  <a:pt x="3365" y="1337"/>
                </a:cubicBezTo>
                <a:cubicBezTo>
                  <a:pt x="3226" y="1337"/>
                  <a:pt x="3111" y="1455"/>
                  <a:pt x="3111" y="1594"/>
                </a:cubicBezTo>
                <a:lnTo>
                  <a:pt x="3111" y="2327"/>
                </a:lnTo>
                <a:lnTo>
                  <a:pt x="2374" y="2327"/>
                </a:lnTo>
                <a:cubicBezTo>
                  <a:pt x="2232" y="2327"/>
                  <a:pt x="2122" y="2443"/>
                  <a:pt x="2122" y="2585"/>
                </a:cubicBezTo>
                <a:cubicBezTo>
                  <a:pt x="2122" y="2724"/>
                  <a:pt x="2232" y="2843"/>
                  <a:pt x="2374" y="2843"/>
                </a:cubicBezTo>
                <a:close/>
                <a:moveTo>
                  <a:pt x="2122" y="4633"/>
                </a:moveTo>
                <a:lnTo>
                  <a:pt x="2122" y="4633"/>
                </a:lnTo>
                <a:cubicBezTo>
                  <a:pt x="2122" y="4775"/>
                  <a:pt x="2232" y="4890"/>
                  <a:pt x="2374" y="4890"/>
                </a:cubicBezTo>
                <a:lnTo>
                  <a:pt x="7339" y="4890"/>
                </a:lnTo>
                <a:cubicBezTo>
                  <a:pt x="7478" y="4890"/>
                  <a:pt x="7595" y="4775"/>
                  <a:pt x="7595" y="4633"/>
                </a:cubicBezTo>
                <a:cubicBezTo>
                  <a:pt x="7595" y="4490"/>
                  <a:pt x="7478" y="4375"/>
                  <a:pt x="7339" y="4375"/>
                </a:cubicBezTo>
                <a:lnTo>
                  <a:pt x="2374" y="4375"/>
                </a:lnTo>
                <a:cubicBezTo>
                  <a:pt x="2232" y="4375"/>
                  <a:pt x="2122" y="4490"/>
                  <a:pt x="2122" y="4633"/>
                </a:cubicBezTo>
                <a:close/>
                <a:moveTo>
                  <a:pt x="9586" y="3212"/>
                </a:moveTo>
                <a:lnTo>
                  <a:pt x="9586" y="3212"/>
                </a:lnTo>
                <a:lnTo>
                  <a:pt x="6506" y="127"/>
                </a:lnTo>
                <a:cubicBezTo>
                  <a:pt x="6427" y="49"/>
                  <a:pt x="6315" y="0"/>
                  <a:pt x="6203" y="0"/>
                </a:cubicBezTo>
                <a:lnTo>
                  <a:pt x="1142" y="0"/>
                </a:lnTo>
                <a:cubicBezTo>
                  <a:pt x="833" y="0"/>
                  <a:pt x="541" y="127"/>
                  <a:pt x="336" y="338"/>
                </a:cubicBezTo>
                <a:cubicBezTo>
                  <a:pt x="126" y="544"/>
                  <a:pt x="0" y="830"/>
                  <a:pt x="0" y="1146"/>
                </a:cubicBezTo>
                <a:lnTo>
                  <a:pt x="0" y="9958"/>
                </a:lnTo>
                <a:cubicBezTo>
                  <a:pt x="0" y="10272"/>
                  <a:pt x="126" y="10557"/>
                  <a:pt x="336" y="10763"/>
                </a:cubicBezTo>
                <a:lnTo>
                  <a:pt x="336" y="10763"/>
                </a:lnTo>
                <a:lnTo>
                  <a:pt x="336" y="10763"/>
                </a:lnTo>
                <a:cubicBezTo>
                  <a:pt x="547" y="10969"/>
                  <a:pt x="833" y="11099"/>
                  <a:pt x="1142" y="11099"/>
                </a:cubicBezTo>
                <a:lnTo>
                  <a:pt x="8568" y="11099"/>
                </a:lnTo>
                <a:cubicBezTo>
                  <a:pt x="8882" y="11099"/>
                  <a:pt x="9160" y="10975"/>
                  <a:pt x="9365" y="10775"/>
                </a:cubicBezTo>
                <a:lnTo>
                  <a:pt x="9376" y="10763"/>
                </a:lnTo>
                <a:cubicBezTo>
                  <a:pt x="9584" y="10557"/>
                  <a:pt x="9715" y="10272"/>
                  <a:pt x="9715" y="9958"/>
                </a:cubicBezTo>
                <a:lnTo>
                  <a:pt x="9715" y="3515"/>
                </a:lnTo>
                <a:cubicBezTo>
                  <a:pt x="9715" y="3406"/>
                  <a:pt x="9671" y="3297"/>
                  <a:pt x="9586" y="3212"/>
                </a:cubicBezTo>
                <a:close/>
                <a:moveTo>
                  <a:pt x="6454" y="1288"/>
                </a:moveTo>
                <a:lnTo>
                  <a:pt x="6454" y="1288"/>
                </a:lnTo>
                <a:lnTo>
                  <a:pt x="8426" y="3261"/>
                </a:lnTo>
                <a:lnTo>
                  <a:pt x="6918" y="3261"/>
                </a:lnTo>
                <a:cubicBezTo>
                  <a:pt x="6790" y="3261"/>
                  <a:pt x="6672" y="3207"/>
                  <a:pt x="6588" y="3127"/>
                </a:cubicBezTo>
                <a:lnTo>
                  <a:pt x="6577" y="3110"/>
                </a:lnTo>
                <a:cubicBezTo>
                  <a:pt x="6506" y="3030"/>
                  <a:pt x="6454" y="2921"/>
                  <a:pt x="6454" y="2800"/>
                </a:cubicBezTo>
                <a:lnTo>
                  <a:pt x="6454" y="1288"/>
                </a:lnTo>
                <a:close/>
                <a:moveTo>
                  <a:pt x="8860" y="9958"/>
                </a:moveTo>
                <a:lnTo>
                  <a:pt x="8860" y="9958"/>
                </a:lnTo>
                <a:cubicBezTo>
                  <a:pt x="8860" y="10035"/>
                  <a:pt x="8833" y="10108"/>
                  <a:pt x="8775" y="10160"/>
                </a:cubicBezTo>
                <a:lnTo>
                  <a:pt x="8775" y="10162"/>
                </a:lnTo>
                <a:cubicBezTo>
                  <a:pt x="8721" y="10211"/>
                  <a:pt x="8647" y="10242"/>
                  <a:pt x="8568" y="10242"/>
                </a:cubicBezTo>
                <a:lnTo>
                  <a:pt x="1142" y="10242"/>
                </a:lnTo>
                <a:cubicBezTo>
                  <a:pt x="1066" y="10242"/>
                  <a:pt x="989" y="10211"/>
                  <a:pt x="940" y="10160"/>
                </a:cubicBezTo>
                <a:lnTo>
                  <a:pt x="940" y="10160"/>
                </a:lnTo>
                <a:cubicBezTo>
                  <a:pt x="888" y="10108"/>
                  <a:pt x="855" y="10035"/>
                  <a:pt x="855" y="9958"/>
                </a:cubicBezTo>
                <a:lnTo>
                  <a:pt x="855" y="1146"/>
                </a:lnTo>
                <a:cubicBezTo>
                  <a:pt x="855" y="1064"/>
                  <a:pt x="888" y="994"/>
                  <a:pt x="940" y="940"/>
                </a:cubicBezTo>
                <a:cubicBezTo>
                  <a:pt x="989" y="892"/>
                  <a:pt x="1066" y="855"/>
                  <a:pt x="1142" y="855"/>
                </a:cubicBezTo>
                <a:lnTo>
                  <a:pt x="5940" y="855"/>
                </a:lnTo>
                <a:lnTo>
                  <a:pt x="5940" y="2800"/>
                </a:lnTo>
                <a:cubicBezTo>
                  <a:pt x="5940" y="3060"/>
                  <a:pt x="6044" y="3297"/>
                  <a:pt x="6213" y="3470"/>
                </a:cubicBezTo>
                <a:lnTo>
                  <a:pt x="6227" y="3485"/>
                </a:lnTo>
                <a:cubicBezTo>
                  <a:pt x="6407" y="3664"/>
                  <a:pt x="6650" y="3769"/>
                  <a:pt x="6918" y="3769"/>
                </a:cubicBezTo>
                <a:lnTo>
                  <a:pt x="8860" y="3769"/>
                </a:lnTo>
                <a:lnTo>
                  <a:pt x="8860" y="9958"/>
                </a:lnTo>
                <a:close/>
                <a:moveTo>
                  <a:pt x="7339" y="6182"/>
                </a:moveTo>
                <a:lnTo>
                  <a:pt x="7339" y="6182"/>
                </a:lnTo>
                <a:lnTo>
                  <a:pt x="2374" y="6182"/>
                </a:lnTo>
                <a:cubicBezTo>
                  <a:pt x="2232" y="6182"/>
                  <a:pt x="2122" y="6294"/>
                  <a:pt x="2122" y="6436"/>
                </a:cubicBezTo>
                <a:cubicBezTo>
                  <a:pt x="2122" y="6579"/>
                  <a:pt x="2232" y="6691"/>
                  <a:pt x="2374" y="6691"/>
                </a:cubicBezTo>
                <a:lnTo>
                  <a:pt x="7339" y="6691"/>
                </a:lnTo>
                <a:cubicBezTo>
                  <a:pt x="7478" y="6691"/>
                  <a:pt x="7595" y="6579"/>
                  <a:pt x="7595" y="6436"/>
                </a:cubicBezTo>
                <a:cubicBezTo>
                  <a:pt x="7595" y="6294"/>
                  <a:pt x="7478" y="6182"/>
                  <a:pt x="7339" y="61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/>
        </p:nvSpPr>
        <p:spPr>
          <a:xfrm>
            <a:off x="5002779" y="1966305"/>
            <a:ext cx="2186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BC1B2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/02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BC1B2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5" name="TextBox 7"/>
          <p:cNvSpPr txBox="1"/>
          <p:nvPr/>
        </p:nvSpPr>
        <p:spPr>
          <a:xfrm>
            <a:off x="4781472" y="3123206"/>
            <a:ext cx="2629056" cy="784830"/>
          </a:xfrm>
          <a:prstGeom prst="rect">
            <a:avLst/>
          </a:prstGeom>
          <a:solidFill>
            <a:srgbClr val="BF1D2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500" spc="300" dirty="0">
                <a:solidFill>
                  <a:prstClr val="white"/>
                </a:solidFill>
                <a:latin typeface="+mj-ea"/>
                <a:ea typeface="+mj-ea"/>
              </a:rPr>
              <a:t>完成情况</a:t>
            </a:r>
            <a:endParaRPr kumimoji="0" lang="zh-CN" altLang="en-US" sz="45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190243" y="4049274"/>
            <a:ext cx="5811514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单击此处添加文字阐述，添加简短问题说明文字，具体添加文字在此处添加单</a:t>
            </a:r>
            <a:endParaRPr kumimoji="0" lang="zh-CN" altLang="en-US" sz="14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5400000">
            <a:off x="-1775460" y="1775462"/>
            <a:ext cx="6857999" cy="3307079"/>
          </a:xfrm>
          <a:custGeom>
            <a:avLst/>
            <a:gdLst>
              <a:gd name="connsiteX0" fmla="*/ 0 w 6857999"/>
              <a:gd name="connsiteY0" fmla="*/ 3307079 h 3307079"/>
              <a:gd name="connsiteX1" fmla="*/ 0 w 6857999"/>
              <a:gd name="connsiteY1" fmla="*/ 0 h 3307079"/>
              <a:gd name="connsiteX2" fmla="*/ 6857999 w 6857999"/>
              <a:gd name="connsiteY2" fmla="*/ 2895240 h 3307079"/>
              <a:gd name="connsiteX3" fmla="*/ 6857999 w 6857999"/>
              <a:gd name="connsiteY3" fmla="*/ 3307079 h 330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307079">
                <a:moveTo>
                  <a:pt x="0" y="3307079"/>
                </a:moveTo>
                <a:lnTo>
                  <a:pt x="0" y="0"/>
                </a:lnTo>
                <a:lnTo>
                  <a:pt x="6857999" y="2895240"/>
                </a:lnTo>
                <a:lnTo>
                  <a:pt x="6857999" y="3307079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1" name="任意多边形: 形状 20"/>
          <p:cNvSpPr/>
          <p:nvPr/>
        </p:nvSpPr>
        <p:spPr>
          <a:xfrm rot="5400000">
            <a:off x="-1384989" y="1384990"/>
            <a:ext cx="4793756" cy="2023778"/>
          </a:xfrm>
          <a:custGeom>
            <a:avLst/>
            <a:gdLst>
              <a:gd name="connsiteX0" fmla="*/ 0 w 4793756"/>
              <a:gd name="connsiteY0" fmla="*/ 2023778 h 2023778"/>
              <a:gd name="connsiteX1" fmla="*/ 0 w 4793756"/>
              <a:gd name="connsiteY1" fmla="*/ 0 h 2023778"/>
              <a:gd name="connsiteX2" fmla="*/ 4793756 w 4793756"/>
              <a:gd name="connsiteY2" fmla="*/ 2023778 h 202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3756" h="2023778">
                <a:moveTo>
                  <a:pt x="0" y="2023778"/>
                </a:moveTo>
                <a:lnTo>
                  <a:pt x="0" y="0"/>
                </a:lnTo>
                <a:lnTo>
                  <a:pt x="4793756" y="2023778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 rot="5400000">
            <a:off x="-326718" y="326718"/>
            <a:ext cx="1130842" cy="477407"/>
          </a:xfrm>
          <a:custGeom>
            <a:avLst/>
            <a:gdLst>
              <a:gd name="connsiteX0" fmla="*/ 0 w 1130842"/>
              <a:gd name="connsiteY0" fmla="*/ 477407 h 477407"/>
              <a:gd name="connsiteX1" fmla="*/ 0 w 1130842"/>
              <a:gd name="connsiteY1" fmla="*/ 0 h 477407"/>
              <a:gd name="connsiteX2" fmla="*/ 1130842 w 1130842"/>
              <a:gd name="connsiteY2" fmla="*/ 477407 h 477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0842" h="477407">
                <a:moveTo>
                  <a:pt x="0" y="477407"/>
                </a:moveTo>
                <a:lnTo>
                  <a:pt x="0" y="0"/>
                </a:lnTo>
                <a:lnTo>
                  <a:pt x="1130842" y="4774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9" name="任意多边形: 形状 28"/>
          <p:cNvSpPr/>
          <p:nvPr/>
        </p:nvSpPr>
        <p:spPr>
          <a:xfrm rot="16200000">
            <a:off x="7277293" y="1577532"/>
            <a:ext cx="6857999" cy="3702934"/>
          </a:xfrm>
          <a:custGeom>
            <a:avLst/>
            <a:gdLst>
              <a:gd name="connsiteX0" fmla="*/ 6857999 w 6857999"/>
              <a:gd name="connsiteY0" fmla="*/ 2895240 h 3702934"/>
              <a:gd name="connsiteX1" fmla="*/ 6857999 w 6857999"/>
              <a:gd name="connsiteY1" fmla="*/ 3702934 h 3702934"/>
              <a:gd name="connsiteX2" fmla="*/ 0 w 6857999"/>
              <a:gd name="connsiteY2" fmla="*/ 3702934 h 3702934"/>
              <a:gd name="connsiteX3" fmla="*/ 0 w 6857999"/>
              <a:gd name="connsiteY3" fmla="*/ 0 h 370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7999" h="3702934">
                <a:moveTo>
                  <a:pt x="6857999" y="2895240"/>
                </a:moveTo>
                <a:lnTo>
                  <a:pt x="6857999" y="3702934"/>
                </a:lnTo>
                <a:lnTo>
                  <a:pt x="0" y="370293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203200" dist="38100" sx="108000" sy="108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5" name="等腰三角形 24"/>
          <p:cNvSpPr/>
          <p:nvPr/>
        </p:nvSpPr>
        <p:spPr>
          <a:xfrm rot="16200000">
            <a:off x="8479764" y="2783471"/>
            <a:ext cx="5734894" cy="2421098"/>
          </a:xfrm>
          <a:prstGeom prst="triangle">
            <a:avLst>
              <a:gd name="adj" fmla="val 0"/>
            </a:avLst>
          </a:prstGeom>
          <a:gradFill>
            <a:gsLst>
              <a:gs pos="1000">
                <a:srgbClr val="D51C2C"/>
              </a:gs>
              <a:gs pos="100000">
                <a:srgbClr val="A41B21"/>
              </a:gs>
            </a:gsLst>
            <a:lin ang="5400000" scaled="0"/>
          </a:gradFill>
          <a:ln>
            <a:noFill/>
          </a:ln>
          <a:effectLst>
            <a:outerShdw blurRad="165100" sx="115000" sy="115000" algn="c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26" name="等腰三角形 25"/>
          <p:cNvSpPr/>
          <p:nvPr/>
        </p:nvSpPr>
        <p:spPr>
          <a:xfrm rot="16200000">
            <a:off x="11084405" y="5388113"/>
            <a:ext cx="2071982" cy="874728"/>
          </a:xfrm>
          <a:prstGeom prst="triangle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41300" sx="131000" sy="13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rot="18900000">
            <a:off x="481009" y="227497"/>
            <a:ext cx="558104" cy="576798"/>
            <a:chOff x="1516284" y="0"/>
            <a:chExt cx="1036718" cy="1071442"/>
          </a:xfrm>
        </p:grpSpPr>
        <p:sp>
          <p:nvSpPr>
            <p:cNvPr id="12" name="矩形 11"/>
            <p:cNvSpPr/>
            <p:nvPr/>
          </p:nvSpPr>
          <p:spPr>
            <a:xfrm>
              <a:off x="1777500" y="295938"/>
              <a:ext cx="775502" cy="7755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BC1B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1516284" y="0"/>
              <a:ext cx="775504" cy="775504"/>
            </a:xfrm>
            <a:prstGeom prst="rect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247887" y="262118"/>
            <a:ext cx="17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完成情况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004523" y="468295"/>
            <a:ext cx="17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Bef>
                <a:spcPct val="0"/>
              </a:spcBef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PERFORMANCE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251938" y="1996397"/>
            <a:ext cx="3056400" cy="3056400"/>
          </a:xfrm>
          <a:prstGeom prst="ellipse">
            <a:avLst/>
          </a:prstGeom>
          <a:solidFill>
            <a:srgbClr val="BC1B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628797" y="1842919"/>
            <a:ext cx="1060343" cy="1060343"/>
          </a:xfrm>
          <a:prstGeom prst="ellipse">
            <a:avLst/>
          </a:prstGeom>
          <a:solidFill>
            <a:srgbClr val="BC1B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00316" y="3992454"/>
            <a:ext cx="1060343" cy="1060343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940308" y="4228480"/>
            <a:ext cx="717336" cy="71733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140039" y="1385447"/>
            <a:ext cx="0" cy="4184073"/>
          </a:xfrm>
          <a:prstGeom prst="line">
            <a:avLst/>
          </a:prstGeom>
          <a:ln>
            <a:solidFill>
              <a:srgbClr val="BC1B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5915893" y="1565558"/>
            <a:ext cx="5430982" cy="1039092"/>
          </a:xfrm>
          <a:prstGeom prst="rect">
            <a:avLst/>
          </a:prstGeom>
          <a:solidFill>
            <a:srgbClr val="667F6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8" name="PA-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37796" y="1789203"/>
            <a:ext cx="4436559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536627" y="1712765"/>
            <a:ext cx="744680" cy="744680"/>
          </a:xfrm>
          <a:prstGeom prst="ellipse">
            <a:avLst/>
          </a:prstGeom>
          <a:solidFill>
            <a:srgbClr val="BC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15893" y="2999503"/>
            <a:ext cx="5430982" cy="1039092"/>
          </a:xfrm>
          <a:prstGeom prst="rect">
            <a:avLst/>
          </a:prstGeom>
          <a:solidFill>
            <a:srgbClr val="18171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2" name="PA-矩形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37796" y="3223148"/>
            <a:ext cx="4436559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点击输入标题点击输入相关标题。点击输入标题。点击输入标题点击输入相关标题。点击输入标题。</a:t>
            </a:r>
            <a:endParaRPr lang="en-US" altLang="zh-CN" sz="1200" dirty="0">
              <a:solidFill>
                <a:prstClr val="black">
                  <a:lumMod val="90000"/>
                  <a:lumOff val="10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536627" y="3146710"/>
            <a:ext cx="744680" cy="74468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536627" y="4433448"/>
            <a:ext cx="5810248" cy="1039092"/>
            <a:chOff x="5467352" y="1898072"/>
            <a:chExt cx="5810248" cy="1039092"/>
          </a:xfrm>
        </p:grpSpPr>
        <p:sp>
          <p:nvSpPr>
            <p:cNvPr id="35" name="矩形 34"/>
            <p:cNvSpPr/>
            <p:nvPr/>
          </p:nvSpPr>
          <p:spPr>
            <a:xfrm>
              <a:off x="5846618" y="1898072"/>
              <a:ext cx="5430982" cy="1039092"/>
            </a:xfrm>
            <a:prstGeom prst="rect">
              <a:avLst/>
            </a:prstGeom>
            <a:solidFill>
              <a:srgbClr val="667F6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36" name="PA-矩形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468521" y="2121717"/>
              <a:ext cx="4436559" cy="56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eaLnBrk="1" hangingPunct="1">
                <a:lnSpc>
                  <a:spcPct val="160000"/>
                </a:lnSpc>
              </a:pPr>
              <a:r>
                <a:rPr lang="zh-CN" altLang="en-US" sz="1200" dirty="0">
                  <a:solidFill>
                    <a:srgbClr val="333333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ea"/>
                  <a:sym typeface="+mn-lt"/>
                </a:rPr>
                <a:t>点击输入标题点击输入相关标题。点击输入标题。点击输入标题点击输入相关标题。点击输入标题。</a:t>
              </a:r>
              <a:endParaRPr lang="en-US" altLang="zh-CN" sz="1200" dirty="0">
                <a:solidFill>
                  <a:prstClr val="black">
                    <a:lumMod val="90000"/>
                    <a:lumOff val="10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467352" y="2045279"/>
              <a:ext cx="744680" cy="744680"/>
            </a:xfrm>
            <a:prstGeom prst="ellipse">
              <a:avLst/>
            </a:prstGeom>
            <a:solidFill>
              <a:srgbClr val="BC1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</a:pPr>
              <a:r>
                <a:rPr lang="en-US" altLang="zh-CN" sz="2000" b="1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Bold" panose="020B0800000000000000" pitchFamily="34" charset="-122"/>
                  <a:cs typeface="+mn-ea"/>
                </a:rPr>
                <a:t>03</a:t>
              </a:r>
              <a:endPara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</a:endParaRPr>
            </a:p>
          </p:txBody>
        </p:sp>
      </p:grpSp>
      <p:sp>
        <p:nvSpPr>
          <p:cNvPr id="38" name="PA-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47482" y="3342095"/>
            <a:ext cx="1605158" cy="4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90000" bIns="9000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Bold" panose="020B0800000000000000" pitchFamily="34" charset="-122"/>
                <a:cs typeface="+mn-ea"/>
                <a:sym typeface="思源黑体" panose="020B0500000000000000" pitchFamily="34" charset="-122"/>
              </a:rPr>
              <a:t>输入小标题</a:t>
            </a:r>
            <a:endParaRPr lang="zh-CN" altLang="en-US" sz="2000" b="1" dirty="0">
              <a:solidFill>
                <a:schemeClr val="bg1"/>
              </a:solidFill>
              <a:latin typeface="思源黑体 CN Regular" panose="020B0500000000000000" pitchFamily="34" charset="-122"/>
              <a:ea typeface="思源黑体 CN Bold" panose="020B0800000000000000" pitchFamily="34" charset="-122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39" name="PA-矩形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32710" y="3778705"/>
            <a:ext cx="2444106" cy="56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lnSpc>
                <a:spcPct val="16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+mn-lt"/>
              </a:rPr>
              <a:t>点击输入标题点击输入相关标题。点击输入标题。</a:t>
            </a:r>
            <a:endParaRPr lang="en-US" altLang="zh-CN" sz="12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40" name="iconfont-10499-5121525"/>
          <p:cNvSpPr>
            <a:spLocks noChangeAspect="1"/>
          </p:cNvSpPr>
          <p:nvPr/>
        </p:nvSpPr>
        <p:spPr>
          <a:xfrm>
            <a:off x="2293179" y="2533975"/>
            <a:ext cx="779671" cy="685923"/>
          </a:xfrm>
          <a:custGeom>
            <a:avLst/>
            <a:gdLst>
              <a:gd name="T0" fmla="*/ 9125 w 11208"/>
              <a:gd name="T1" fmla="*/ 4533 h 9861"/>
              <a:gd name="T2" fmla="*/ 4287 w 11208"/>
              <a:gd name="T3" fmla="*/ 4533 h 9861"/>
              <a:gd name="T4" fmla="*/ 4022 w 11208"/>
              <a:gd name="T5" fmla="*/ 4798 h 9861"/>
              <a:gd name="T6" fmla="*/ 4287 w 11208"/>
              <a:gd name="T7" fmla="*/ 5063 h 9861"/>
              <a:gd name="T8" fmla="*/ 9125 w 11208"/>
              <a:gd name="T9" fmla="*/ 5063 h 9861"/>
              <a:gd name="T10" fmla="*/ 9390 w 11208"/>
              <a:gd name="T11" fmla="*/ 4798 h 9861"/>
              <a:gd name="T12" fmla="*/ 9125 w 11208"/>
              <a:gd name="T13" fmla="*/ 4533 h 9861"/>
              <a:gd name="T14" fmla="*/ 9125 w 11208"/>
              <a:gd name="T15" fmla="*/ 6759 h 9861"/>
              <a:gd name="T16" fmla="*/ 4287 w 11208"/>
              <a:gd name="T17" fmla="*/ 6759 h 9861"/>
              <a:gd name="T18" fmla="*/ 4022 w 11208"/>
              <a:gd name="T19" fmla="*/ 7024 h 9861"/>
              <a:gd name="T20" fmla="*/ 4287 w 11208"/>
              <a:gd name="T21" fmla="*/ 7289 h 9861"/>
              <a:gd name="T22" fmla="*/ 9125 w 11208"/>
              <a:gd name="T23" fmla="*/ 7289 h 9861"/>
              <a:gd name="T24" fmla="*/ 9390 w 11208"/>
              <a:gd name="T25" fmla="*/ 7024 h 9861"/>
              <a:gd name="T26" fmla="*/ 9125 w 11208"/>
              <a:gd name="T27" fmla="*/ 6759 h 9861"/>
              <a:gd name="T28" fmla="*/ 10514 w 11208"/>
              <a:gd name="T29" fmla="*/ 1614 h 9861"/>
              <a:gd name="T30" fmla="*/ 7043 w 11208"/>
              <a:gd name="T31" fmla="*/ 1614 h 9861"/>
              <a:gd name="T32" fmla="*/ 6982 w 11208"/>
              <a:gd name="T33" fmla="*/ 1450 h 9861"/>
              <a:gd name="T34" fmla="*/ 5185 w 11208"/>
              <a:gd name="T35" fmla="*/ 0 h 9861"/>
              <a:gd name="T36" fmla="*/ 694 w 11208"/>
              <a:gd name="T37" fmla="*/ 0 h 9861"/>
              <a:gd name="T38" fmla="*/ 0 w 11208"/>
              <a:gd name="T39" fmla="*/ 674 h 9861"/>
              <a:gd name="T40" fmla="*/ 0 w 11208"/>
              <a:gd name="T41" fmla="*/ 9188 h 9861"/>
              <a:gd name="T42" fmla="*/ 694 w 11208"/>
              <a:gd name="T43" fmla="*/ 9861 h 9861"/>
              <a:gd name="T44" fmla="*/ 10514 w 11208"/>
              <a:gd name="T45" fmla="*/ 9861 h 9861"/>
              <a:gd name="T46" fmla="*/ 11208 w 11208"/>
              <a:gd name="T47" fmla="*/ 9188 h 9861"/>
              <a:gd name="T48" fmla="*/ 11208 w 11208"/>
              <a:gd name="T49" fmla="*/ 2288 h 9861"/>
              <a:gd name="T50" fmla="*/ 10514 w 11208"/>
              <a:gd name="T51" fmla="*/ 1614 h 9861"/>
              <a:gd name="T52" fmla="*/ 694 w 11208"/>
              <a:gd name="T53" fmla="*/ 981 h 9861"/>
              <a:gd name="T54" fmla="*/ 1654 w 11208"/>
              <a:gd name="T55" fmla="*/ 532 h 9861"/>
              <a:gd name="T56" fmla="*/ 4430 w 11208"/>
              <a:gd name="T57" fmla="*/ 532 h 9861"/>
              <a:gd name="T58" fmla="*/ 6145 w 11208"/>
              <a:gd name="T59" fmla="*/ 1186 h 9861"/>
              <a:gd name="T60" fmla="*/ 6309 w 11208"/>
              <a:gd name="T61" fmla="*/ 1595 h 9861"/>
              <a:gd name="T62" fmla="*/ 694 w 11208"/>
              <a:gd name="T63" fmla="*/ 1595 h 9861"/>
              <a:gd name="T64" fmla="*/ 694 w 11208"/>
              <a:gd name="T65" fmla="*/ 981 h 9861"/>
              <a:gd name="T66" fmla="*/ 10554 w 11208"/>
              <a:gd name="T67" fmla="*/ 8453 h 9861"/>
              <a:gd name="T68" fmla="*/ 9635 w 11208"/>
              <a:gd name="T69" fmla="*/ 9249 h 9861"/>
              <a:gd name="T70" fmla="*/ 1613 w 11208"/>
              <a:gd name="T71" fmla="*/ 9249 h 9861"/>
              <a:gd name="T72" fmla="*/ 694 w 11208"/>
              <a:gd name="T73" fmla="*/ 8330 h 9861"/>
              <a:gd name="T74" fmla="*/ 694 w 11208"/>
              <a:gd name="T75" fmla="*/ 2246 h 9861"/>
              <a:gd name="T76" fmla="*/ 9799 w 11208"/>
              <a:gd name="T77" fmla="*/ 2246 h 9861"/>
              <a:gd name="T78" fmla="*/ 10554 w 11208"/>
              <a:gd name="T79" fmla="*/ 3165 h 9861"/>
              <a:gd name="T80" fmla="*/ 10554 w 11208"/>
              <a:gd name="T81" fmla="*/ 8453 h 9861"/>
              <a:gd name="T82" fmla="*/ 1816 w 11208"/>
              <a:gd name="T83" fmla="*/ 4329 h 9861"/>
              <a:gd name="T84" fmla="*/ 2674 w 11208"/>
              <a:gd name="T85" fmla="*/ 4329 h 9861"/>
              <a:gd name="T86" fmla="*/ 2674 w 11208"/>
              <a:gd name="T87" fmla="*/ 5186 h 9861"/>
              <a:gd name="T88" fmla="*/ 1816 w 11208"/>
              <a:gd name="T89" fmla="*/ 5186 h 9861"/>
              <a:gd name="T90" fmla="*/ 1816 w 11208"/>
              <a:gd name="T91" fmla="*/ 4329 h 9861"/>
              <a:gd name="T92" fmla="*/ 1816 w 11208"/>
              <a:gd name="T93" fmla="*/ 6595 h 9861"/>
              <a:gd name="T94" fmla="*/ 2674 w 11208"/>
              <a:gd name="T95" fmla="*/ 6595 h 9861"/>
              <a:gd name="T96" fmla="*/ 2674 w 11208"/>
              <a:gd name="T97" fmla="*/ 7453 h 9861"/>
              <a:gd name="T98" fmla="*/ 1816 w 11208"/>
              <a:gd name="T99" fmla="*/ 7453 h 9861"/>
              <a:gd name="T100" fmla="*/ 1816 w 11208"/>
              <a:gd name="T101" fmla="*/ 6595 h 9861"/>
              <a:gd name="T102" fmla="*/ 1816 w 11208"/>
              <a:gd name="T103" fmla="*/ 6595 h 9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1208" h="9861">
                <a:moveTo>
                  <a:pt x="9125" y="4533"/>
                </a:moveTo>
                <a:lnTo>
                  <a:pt x="4287" y="4533"/>
                </a:lnTo>
                <a:cubicBezTo>
                  <a:pt x="4144" y="4533"/>
                  <a:pt x="4022" y="4655"/>
                  <a:pt x="4022" y="4798"/>
                </a:cubicBezTo>
                <a:cubicBezTo>
                  <a:pt x="4022" y="4940"/>
                  <a:pt x="4144" y="5063"/>
                  <a:pt x="4287" y="5063"/>
                </a:cubicBezTo>
                <a:lnTo>
                  <a:pt x="9125" y="5063"/>
                </a:lnTo>
                <a:cubicBezTo>
                  <a:pt x="9268" y="5063"/>
                  <a:pt x="9390" y="4940"/>
                  <a:pt x="9390" y="4798"/>
                </a:cubicBezTo>
                <a:cubicBezTo>
                  <a:pt x="9390" y="4635"/>
                  <a:pt x="9268" y="4533"/>
                  <a:pt x="9125" y="4533"/>
                </a:cubicBezTo>
                <a:close/>
                <a:moveTo>
                  <a:pt x="9125" y="6759"/>
                </a:moveTo>
                <a:lnTo>
                  <a:pt x="4287" y="6759"/>
                </a:lnTo>
                <a:cubicBezTo>
                  <a:pt x="4144" y="6759"/>
                  <a:pt x="4022" y="6881"/>
                  <a:pt x="4022" y="7024"/>
                </a:cubicBezTo>
                <a:cubicBezTo>
                  <a:pt x="4022" y="7166"/>
                  <a:pt x="4144" y="7289"/>
                  <a:pt x="4287" y="7289"/>
                </a:cubicBezTo>
                <a:lnTo>
                  <a:pt x="9125" y="7289"/>
                </a:lnTo>
                <a:cubicBezTo>
                  <a:pt x="9268" y="7289"/>
                  <a:pt x="9390" y="7166"/>
                  <a:pt x="9390" y="7024"/>
                </a:cubicBezTo>
                <a:cubicBezTo>
                  <a:pt x="9390" y="6881"/>
                  <a:pt x="9268" y="6759"/>
                  <a:pt x="9125" y="6759"/>
                </a:cubicBezTo>
                <a:close/>
                <a:moveTo>
                  <a:pt x="10514" y="1614"/>
                </a:moveTo>
                <a:lnTo>
                  <a:pt x="7043" y="1614"/>
                </a:lnTo>
                <a:lnTo>
                  <a:pt x="6982" y="1450"/>
                </a:lnTo>
                <a:cubicBezTo>
                  <a:pt x="6573" y="306"/>
                  <a:pt x="5777" y="21"/>
                  <a:pt x="5185" y="0"/>
                </a:cubicBezTo>
                <a:lnTo>
                  <a:pt x="694" y="0"/>
                </a:lnTo>
                <a:cubicBezTo>
                  <a:pt x="307" y="0"/>
                  <a:pt x="0" y="306"/>
                  <a:pt x="0" y="674"/>
                </a:cubicBezTo>
                <a:lnTo>
                  <a:pt x="0" y="9188"/>
                </a:lnTo>
                <a:cubicBezTo>
                  <a:pt x="0" y="9555"/>
                  <a:pt x="307" y="9861"/>
                  <a:pt x="694" y="9861"/>
                </a:cubicBezTo>
                <a:lnTo>
                  <a:pt x="10514" y="9861"/>
                </a:lnTo>
                <a:cubicBezTo>
                  <a:pt x="10902" y="9861"/>
                  <a:pt x="11208" y="9555"/>
                  <a:pt x="11208" y="9188"/>
                </a:cubicBezTo>
                <a:lnTo>
                  <a:pt x="11208" y="2288"/>
                </a:lnTo>
                <a:cubicBezTo>
                  <a:pt x="11208" y="1920"/>
                  <a:pt x="10902" y="1614"/>
                  <a:pt x="10514" y="1614"/>
                </a:cubicBezTo>
                <a:close/>
                <a:moveTo>
                  <a:pt x="694" y="981"/>
                </a:moveTo>
                <a:cubicBezTo>
                  <a:pt x="694" y="450"/>
                  <a:pt x="878" y="532"/>
                  <a:pt x="1654" y="532"/>
                </a:cubicBezTo>
                <a:lnTo>
                  <a:pt x="4430" y="532"/>
                </a:lnTo>
                <a:cubicBezTo>
                  <a:pt x="5614" y="532"/>
                  <a:pt x="5920" y="797"/>
                  <a:pt x="6145" y="1186"/>
                </a:cubicBezTo>
                <a:lnTo>
                  <a:pt x="6309" y="1595"/>
                </a:lnTo>
                <a:lnTo>
                  <a:pt x="694" y="1595"/>
                </a:lnTo>
                <a:lnTo>
                  <a:pt x="694" y="981"/>
                </a:lnTo>
                <a:close/>
                <a:moveTo>
                  <a:pt x="10554" y="8453"/>
                </a:moveTo>
                <a:cubicBezTo>
                  <a:pt x="10554" y="9229"/>
                  <a:pt x="10289" y="9249"/>
                  <a:pt x="9635" y="9249"/>
                </a:cubicBezTo>
                <a:lnTo>
                  <a:pt x="1613" y="9249"/>
                </a:lnTo>
                <a:cubicBezTo>
                  <a:pt x="816" y="9249"/>
                  <a:pt x="694" y="9188"/>
                  <a:pt x="694" y="8330"/>
                </a:cubicBezTo>
                <a:lnTo>
                  <a:pt x="694" y="2246"/>
                </a:lnTo>
                <a:lnTo>
                  <a:pt x="9799" y="2246"/>
                </a:lnTo>
                <a:cubicBezTo>
                  <a:pt x="10657" y="2246"/>
                  <a:pt x="10554" y="2573"/>
                  <a:pt x="10554" y="3165"/>
                </a:cubicBezTo>
                <a:lnTo>
                  <a:pt x="10554" y="8453"/>
                </a:lnTo>
                <a:close/>
                <a:moveTo>
                  <a:pt x="1816" y="4329"/>
                </a:moveTo>
                <a:lnTo>
                  <a:pt x="2674" y="4329"/>
                </a:lnTo>
                <a:lnTo>
                  <a:pt x="2674" y="5186"/>
                </a:lnTo>
                <a:lnTo>
                  <a:pt x="1816" y="5186"/>
                </a:lnTo>
                <a:lnTo>
                  <a:pt x="1816" y="4329"/>
                </a:lnTo>
                <a:close/>
                <a:moveTo>
                  <a:pt x="1816" y="6595"/>
                </a:moveTo>
                <a:lnTo>
                  <a:pt x="2674" y="6595"/>
                </a:lnTo>
                <a:lnTo>
                  <a:pt x="2674" y="7453"/>
                </a:lnTo>
                <a:lnTo>
                  <a:pt x="1816" y="7453"/>
                </a:lnTo>
                <a:lnTo>
                  <a:pt x="1816" y="6595"/>
                </a:lnTo>
                <a:close/>
                <a:moveTo>
                  <a:pt x="1816" y="6595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/>
      <p:bldP spid="30" grpId="0" animBg="1"/>
      <p:bldP spid="31" grpId="0" animBg="1"/>
      <p:bldP spid="32" grpId="0"/>
      <p:bldP spid="33" grpId="0" animBg="1"/>
      <p:bldP spid="38" grpId="0"/>
      <p:bldP spid="39" grpId="0"/>
      <p:bldP spid="40" grpId="0" animBg="1"/>
    </p:bldLst>
  </p:timing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PA" val="v5.2.11"/>
</p:tagLst>
</file>

<file path=ppt/tags/tag11.xml><?xml version="1.0" encoding="utf-8"?>
<p:tagLst xmlns:p="http://schemas.openxmlformats.org/presentationml/2006/main">
  <p:tag name="PA" val="v5.2.11"/>
</p:tagLst>
</file>

<file path=ppt/tags/tag12.xml><?xml version="1.0" encoding="utf-8"?>
<p:tagLst xmlns:p="http://schemas.openxmlformats.org/presentationml/2006/main">
  <p:tag name="PA" val="v5.2.11"/>
</p:tagLst>
</file>

<file path=ppt/tags/tag13.xml><?xml version="1.0" encoding="utf-8"?>
<p:tagLst xmlns:p="http://schemas.openxmlformats.org/presentationml/2006/main">
  <p:tag name="PA" val="v5.2.11"/>
</p:tagLst>
</file>

<file path=ppt/tags/tag14.xml><?xml version="1.0" encoding="utf-8"?>
<p:tagLst xmlns:p="http://schemas.openxmlformats.org/presentationml/2006/main">
  <p:tag name="PA" val="v5.2.11"/>
</p:tagLst>
</file>

<file path=ppt/tags/tag15.xml><?xml version="1.0" encoding="utf-8"?>
<p:tagLst xmlns:p="http://schemas.openxmlformats.org/presentationml/2006/main">
  <p:tag name="PA" val="v5.2.11"/>
</p:tagLst>
</file>

<file path=ppt/tags/tag16.xml><?xml version="1.0" encoding="utf-8"?>
<p:tagLst xmlns:p="http://schemas.openxmlformats.org/presentationml/2006/main">
  <p:tag name="PA" val="v5.2.11"/>
</p:tagLst>
</file>

<file path=ppt/tags/tag17.xml><?xml version="1.0" encoding="utf-8"?>
<p:tagLst xmlns:p="http://schemas.openxmlformats.org/presentationml/2006/main">
  <p:tag name="PA" val="v5.2.11"/>
</p:tagLst>
</file>

<file path=ppt/tags/tag18.xml><?xml version="1.0" encoding="utf-8"?>
<p:tagLst xmlns:p="http://schemas.openxmlformats.org/presentationml/2006/main">
  <p:tag name="PA" val="v5.2.4"/>
</p:tagLst>
</file>

<file path=ppt/tags/tag19.xml><?xml version="1.0" encoding="utf-8"?>
<p:tagLst xmlns:p="http://schemas.openxmlformats.org/presentationml/2006/main">
  <p:tag name="PA" val="v5.2.4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PA" val="v5.2.11"/>
</p:tagLst>
</file>

<file path=ppt/tags/tag8.xml><?xml version="1.0" encoding="utf-8"?>
<p:tagLst xmlns:p="http://schemas.openxmlformats.org/presentationml/2006/main">
  <p:tag name="PA" val="v5.2.11"/>
</p:tagLst>
</file>

<file path=ppt/tags/tag9.xml><?xml version="1.0" encoding="utf-8"?>
<p:tagLst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自定义 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C1B21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思源黑体 CN Bold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3092</Words>
  <Application>WPS 演示</Application>
  <PresentationFormat>宽屏</PresentationFormat>
  <Paragraphs>437</Paragraphs>
  <Slides>21</Slides>
  <Notes>21</Notes>
  <HiddenSlides>1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思源黑体 CN Regular</vt:lpstr>
      <vt:lpstr>思源黑体 CN Bold</vt:lpstr>
      <vt:lpstr>字魂59号-创粗黑</vt:lpstr>
      <vt:lpstr>黑体</vt:lpstr>
      <vt:lpstr>Helvetica Neue Medium</vt:lpstr>
      <vt:lpstr>Arial Black</vt:lpstr>
      <vt:lpstr>Montserrat Bold</vt:lpstr>
      <vt:lpstr>Segoe Print</vt:lpstr>
      <vt:lpstr>思源黑体</vt:lpstr>
      <vt:lpstr>Arial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2536</dc:creator>
  <cp:lastModifiedBy>kingsoft</cp:lastModifiedBy>
  <cp:revision>5</cp:revision>
  <dcterms:created xsi:type="dcterms:W3CDTF">2022-04-14T06:55:00Z</dcterms:created>
  <dcterms:modified xsi:type="dcterms:W3CDTF">2022-10-28T03:56:26Z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2052-11.1.0.10390</vt:lpwstr>
  </property>
  <property fmtid="{D5CDD505-2E9C-101B-9397-08002B2CF9AE}" pid="3" name="KSOTemplateUUID">
    <vt:lpwstr>v1.0_mb_9cDDfkKHdsc/WywGtIrlKA==</vt:lpwstr>
  </property>
</Properties>
</file>