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87"/>
  </p:notesMasterIdLst>
  <p:sldIdLst>
    <p:sldId id="257" r:id="rId5"/>
    <p:sldId id="258" r:id="rId6"/>
    <p:sldId id="378" r:id="rId7"/>
    <p:sldId id="314" r:id="rId8"/>
    <p:sldId id="345" r:id="rId9"/>
    <p:sldId id="347" r:id="rId10"/>
    <p:sldId id="348" r:id="rId11"/>
    <p:sldId id="349" r:id="rId12"/>
    <p:sldId id="342" r:id="rId13"/>
    <p:sldId id="315" r:id="rId14"/>
    <p:sldId id="343" r:id="rId15"/>
    <p:sldId id="390" r:id="rId16"/>
    <p:sldId id="351" r:id="rId17"/>
    <p:sldId id="392" r:id="rId18"/>
    <p:sldId id="391" r:id="rId19"/>
    <p:sldId id="317" r:id="rId20"/>
    <p:sldId id="352" r:id="rId21"/>
    <p:sldId id="316" r:id="rId22"/>
    <p:sldId id="353" r:id="rId23"/>
    <p:sldId id="318" r:id="rId24"/>
    <p:sldId id="357" r:id="rId25"/>
    <p:sldId id="383" r:id="rId26"/>
    <p:sldId id="393" r:id="rId27"/>
    <p:sldId id="394" r:id="rId28"/>
    <p:sldId id="354" r:id="rId29"/>
    <p:sldId id="395" r:id="rId30"/>
    <p:sldId id="319" r:id="rId31"/>
    <p:sldId id="313" r:id="rId32"/>
    <p:sldId id="367" r:id="rId33"/>
    <p:sldId id="366" r:id="rId34"/>
    <p:sldId id="264" r:id="rId35"/>
    <p:sldId id="322" r:id="rId36"/>
    <p:sldId id="368" r:id="rId37"/>
    <p:sldId id="323" r:id="rId38"/>
    <p:sldId id="263" r:id="rId39"/>
    <p:sldId id="266" r:id="rId40"/>
    <p:sldId id="324" r:id="rId41"/>
    <p:sldId id="370" r:id="rId42"/>
    <p:sldId id="269" r:id="rId43"/>
    <p:sldId id="355" r:id="rId44"/>
    <p:sldId id="356" r:id="rId45"/>
    <p:sldId id="379" r:id="rId46"/>
    <p:sldId id="380" r:id="rId47"/>
    <p:sldId id="369" r:id="rId48"/>
    <p:sldId id="268" r:id="rId49"/>
    <p:sldId id="382" r:id="rId50"/>
    <p:sldId id="381" r:id="rId51"/>
    <p:sldId id="267" r:id="rId52"/>
    <p:sldId id="270" r:id="rId53"/>
    <p:sldId id="271" r:id="rId54"/>
    <p:sldId id="325" r:id="rId55"/>
    <p:sldId id="326" r:id="rId56"/>
    <p:sldId id="371" r:id="rId57"/>
    <p:sldId id="327" r:id="rId58"/>
    <p:sldId id="328" r:id="rId59"/>
    <p:sldId id="372" r:id="rId60"/>
    <p:sldId id="397" r:id="rId61"/>
    <p:sldId id="373" r:id="rId62"/>
    <p:sldId id="358" r:id="rId63"/>
    <p:sldId id="385" r:id="rId64"/>
    <p:sldId id="375" r:id="rId65"/>
    <p:sldId id="386" r:id="rId66"/>
    <p:sldId id="384" r:id="rId67"/>
    <p:sldId id="359" r:id="rId68"/>
    <p:sldId id="363" r:id="rId69"/>
    <p:sldId id="275" r:id="rId70"/>
    <p:sldId id="273" r:id="rId71"/>
    <p:sldId id="332" r:id="rId72"/>
    <p:sldId id="361" r:id="rId73"/>
    <p:sldId id="387" r:id="rId74"/>
    <p:sldId id="277" r:id="rId75"/>
    <p:sldId id="278" r:id="rId76"/>
    <p:sldId id="280" r:id="rId77"/>
    <p:sldId id="362" r:id="rId78"/>
    <p:sldId id="281" r:id="rId79"/>
    <p:sldId id="310" r:id="rId80"/>
    <p:sldId id="334" r:id="rId81"/>
    <p:sldId id="335" r:id="rId82"/>
    <p:sldId id="284" r:id="rId83"/>
    <p:sldId id="388" r:id="rId84"/>
    <p:sldId id="389" r:id="rId85"/>
    <p:sldId id="423" r:id="rId86"/>
    <p:sldId id="424" r:id="rId8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82" y="677"/>
      </p:cViewPr>
      <p:guideLst>
        <p:guide orient="horz" pos="21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1" Type="http://schemas.openxmlformats.org/officeDocument/2006/relationships/tableStyles" Target="tableStyles.xml"/><Relationship Id="rId90" Type="http://schemas.openxmlformats.org/officeDocument/2006/relationships/viewProps" Target="viewProps.xml"/><Relationship Id="rId9" Type="http://schemas.openxmlformats.org/officeDocument/2006/relationships/slide" Target="slides/slide5.xml"/><Relationship Id="rId89" Type="http://schemas.openxmlformats.org/officeDocument/2006/relationships/presProps" Target="presProps.xml"/><Relationship Id="rId88" Type="http://schemas.openxmlformats.org/officeDocument/2006/relationships/slide" Target="slides/slide83.xml"/><Relationship Id="rId87" Type="http://schemas.openxmlformats.org/officeDocument/2006/relationships/notesMaster" Target="notesMasters/notesMaster1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80" Type="http://schemas.openxmlformats.org/officeDocument/2006/relationships/slide" Target="slides/slide76.xml"/><Relationship Id="rId8" Type="http://schemas.openxmlformats.org/officeDocument/2006/relationships/slide" Target="slides/slide4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AF1-74B7-4139-B5F1-F9E2DA2F93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C7E7C-4760-4E0A-B3CD-289055C4031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使用场景：模板中仅使用了字体，素材（图片，素材，音频），母版进行设计。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店铺名称及跳转链接请修改标红小字部分。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377B-A826-4FF7-A891-4D400B2B26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66A-94D5-4CBE-86C2-C482FBCE69D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图片包含 游戏机, 自然, 夜空, 星星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377B-A826-4FF7-A891-4D400B2B26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66A-94D5-4CBE-86C2-C482FBCE69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377B-A826-4FF7-A891-4D400B2B26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66A-94D5-4CBE-86C2-C482FBCE69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530E-7E88-4485-8751-D98295F94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0701-1852-4B4B-B1F4-3F956630B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530E-7E88-4485-8751-D98295F94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0701-1852-4B4B-B1F4-3F956630B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530E-7E88-4485-8751-D98295F94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0701-1852-4B4B-B1F4-3F956630B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530E-7E88-4485-8751-D98295F94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0701-1852-4B4B-B1F4-3F956630B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530E-7E88-4485-8751-D98295F94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0701-1852-4B4B-B1F4-3F956630B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530E-7E88-4485-8751-D98295F94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0701-1852-4B4B-B1F4-3F956630B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530E-7E88-4485-8751-D98295F94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0701-1852-4B4B-B1F4-3F956630B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530E-7E88-4485-8751-D98295F94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0701-1852-4B4B-B1F4-3F956630B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377B-A826-4FF7-A891-4D400B2B26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66A-94D5-4CBE-86C2-C482FBCE69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530E-7E88-4485-8751-D98295F94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0701-1852-4B4B-B1F4-3F956630B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530E-7E88-4485-8751-D98295F94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0701-1852-4B4B-B1F4-3F956630B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F530E-7E88-4485-8751-D98295F94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0701-1852-4B4B-B1F4-3F956630BF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377B-A826-4FF7-A891-4D400B2B26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66A-94D5-4CBE-86C2-C482FBCE69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377B-A826-4FF7-A891-4D400B2B26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66A-94D5-4CBE-86C2-C482FBCE69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377B-A826-4FF7-A891-4D400B2B26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66A-94D5-4CBE-86C2-C482FBCE69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377B-A826-4FF7-A891-4D400B2B26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66A-94D5-4CBE-86C2-C482FBCE69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377B-A826-4FF7-A891-4D400B2B26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66A-94D5-4CBE-86C2-C482FBCE69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377B-A826-4FF7-A891-4D400B2B26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66A-94D5-4CBE-86C2-C482FBCE69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377B-A826-4FF7-A891-4D400B2B26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66A-94D5-4CBE-86C2-C482FBCE69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7" Type="http://schemas.openxmlformats.org/officeDocument/2006/relationships/theme" Target="../theme/theme3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3377B-A826-4FF7-A891-4D400B2B26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8966A-94D5-4CBE-86C2-C482FBCE69D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F530E-7E88-4485-8751-D98295F94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60701-1852-4B4B-B1F4-3F956630BFC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1.xml"/></Relationships>
</file>

<file path=ppt/slides/_rels/slide7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8.xml"/><Relationship Id="rId1" Type="http://schemas.openxmlformats.org/officeDocument/2006/relationships/image" Target="../media/image4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4.xml"/><Relationship Id="rId1" Type="http://schemas.openxmlformats.org/officeDocument/2006/relationships/image" Target="../media/image5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6.png"/></Relationships>
</file>

<file path=ppt/slides/_rels/slide8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矩形: 圆角 11"/>
          <p:cNvSpPr/>
          <p:nvPr/>
        </p:nvSpPr>
        <p:spPr>
          <a:xfrm>
            <a:off x="1676399" y="1498308"/>
            <a:ext cx="8839201" cy="3257082"/>
          </a:xfrm>
          <a:prstGeom prst="roundRect">
            <a:avLst>
              <a:gd name="adj" fmla="val 4167"/>
            </a:avLst>
          </a:prstGeom>
          <a:ln>
            <a:gradFill>
              <a:gsLst>
                <a:gs pos="0">
                  <a:schemeClr val="bg1">
                    <a:alpha val="7000"/>
                  </a:schemeClr>
                </a:gs>
                <a:gs pos="100000">
                  <a:schemeClr val="bg1">
                    <a:alpha val="27000"/>
                  </a:schemeClr>
                </a:gs>
              </a:gsLst>
              <a:lin ang="5400000" scaled="1"/>
            </a:gradFill>
          </a:ln>
          <a:effectLst>
            <a:innerShdw blurRad="584200" dist="330200">
              <a:schemeClr val="bg1">
                <a:alpha val="14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79320" y="1880354"/>
            <a:ext cx="783336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41300" dist="152400" dir="2700000" algn="tl" rotWithShape="0">
                    <a:prstClr val="black">
                      <a:alpha val="16000"/>
                    </a:prstClr>
                  </a:outerShdw>
                </a:effectLst>
                <a:uLnTx/>
                <a:uFillTx/>
                <a:latin typeface="汉仪大黑简" panose="02010609000101010101" pitchFamily="49" charset="-122"/>
                <a:ea typeface="汉仪大黑简" panose="02010609000101010101" pitchFamily="49" charset="-122"/>
                <a:cs typeface="+mn-ea"/>
                <a:sym typeface="+mn-lt"/>
              </a:rPr>
              <a:t>新学期新征程</a:t>
            </a:r>
            <a:endParaRPr kumimoji="0" lang="en-US" altLang="zh-CN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41300" dist="152400" dir="2700000" algn="tl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汉仪大黑简" panose="02010609000101010101" pitchFamily="49" charset="-122"/>
              <a:ea typeface="汉仪大黑简" panose="02010609000101010101" pitchFamily="49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41300" dist="152400" dir="2700000" algn="tl" rotWithShape="0">
                    <a:prstClr val="black">
                      <a:alpha val="16000"/>
                    </a:prstClr>
                  </a:outerShdw>
                </a:effectLst>
                <a:uLnTx/>
                <a:uFillTx/>
                <a:latin typeface="汉仪大黑简" panose="02010609000101010101" pitchFamily="49" charset="-122"/>
                <a:ea typeface="汉仪大黑简" panose="02010609000101010101" pitchFamily="49" charset="-122"/>
                <a:cs typeface="+mn-ea"/>
                <a:sym typeface="+mn-lt"/>
              </a:rPr>
              <a:t>开学第一课快闪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41300" dist="152400" dir="2700000" algn="tl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汉仪大黑简" panose="02010609000101010101" pitchFamily="49" charset="-122"/>
              <a:ea typeface="汉仪大黑简" panose="02010609000101010101" pitchFamily="49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179319" y="4883829"/>
            <a:ext cx="7833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41300" dist="152400" dir="2700000" algn="tl" rotWithShape="0">
                    <a:prstClr val="black">
                      <a:alpha val="16000"/>
                    </a:prstClr>
                  </a:outerShdw>
                </a:effectLst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稻壳学校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41300" dist="152400" dir="2700000" algn="tl" rotWithShape="0">
                    <a:prstClr val="black">
                      <a:alpha val="16000"/>
                    </a:prstClr>
                  </a:outerShdw>
                </a:effectLst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· XXX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41300" dist="152400" dir="2700000" algn="tl" rotWithShape="0">
                    <a:prstClr val="black">
                      <a:alpha val="16000"/>
                    </a:prstClr>
                  </a:outerShdw>
                </a:effectLst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班级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41300" dist="152400" dir="2700000" algn="tl" rotWithShape="0">
                  <a:prstClr val="black">
                    <a:alpha val="16000"/>
                  </a:prstClr>
                </a:outerShdw>
              </a:effectLst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  <p:pic>
        <p:nvPicPr>
          <p:cNvPr id="16" name="Th ump and Jump _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3285" y="-800344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"/>
    </mc:Choice>
    <mc:Fallback>
      <p:transition spd="slow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61031" y="2321004"/>
            <a:ext cx="726993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即将开启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575378" y="2215907"/>
            <a:ext cx="904125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1B2131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准备好了吗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1B2131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61038" y="2215907"/>
            <a:ext cx="726993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新的长跑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61036" y="2215907"/>
            <a:ext cx="726993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即将开始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319967" y="1072907"/>
            <a:ext cx="755206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希望</a:t>
            </a:r>
            <a:endParaRPr kumimoji="0" lang="zh-CN" altLang="en-US" sz="28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61036" y="2215907"/>
            <a:ext cx="726993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各位同学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3"/>
          <p:cNvSpPr txBox="1"/>
          <p:nvPr>
            <p:custDataLst>
              <p:tags r:id="rId1"/>
            </p:custDataLst>
          </p:nvPr>
        </p:nvSpPr>
        <p:spPr>
          <a:xfrm>
            <a:off x="4232357" y="2215907"/>
            <a:ext cx="372730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能够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70886" y="2093987"/>
            <a:ext cx="7850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收住心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97544" y="2261627"/>
            <a:ext cx="726993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1B2131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不要迷恋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1B2131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83202" y="2261627"/>
            <a:ext cx="5498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暑假的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"/>
          <p:cNvSpPr txBox="1"/>
          <p:nvPr>
            <p:custDataLst>
              <p:tags r:id="rId1"/>
            </p:custDataLst>
          </p:nvPr>
        </p:nvSpPr>
        <p:spPr>
          <a:xfrm>
            <a:off x="3346695" y="2215907"/>
            <a:ext cx="5498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同学们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"/>
    </mc:Choice>
    <mc:Fallback>
      <p:transition spd="slow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48480" y="1851645"/>
            <a:ext cx="529504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1B2131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安逸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srgbClr val="1B2131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575370" y="2321004"/>
            <a:ext cx="904125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温水煮青蛙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46689" y="2197978"/>
            <a:ext cx="5498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的效应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61030" y="1259175"/>
            <a:ext cx="7269939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想必</a:t>
            </a:r>
            <a:endParaRPr kumimoji="0" lang="en-US" altLang="zh-CN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大家知道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61030" y="1259175"/>
            <a:ext cx="7269939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最终青蛙</a:t>
            </a:r>
            <a:endParaRPr kumimoji="0" lang="en-US" altLang="zh-CN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的结局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70886" y="1662187"/>
            <a:ext cx="7850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大家伙</a:t>
            </a:r>
            <a:endParaRPr kumimoji="0" lang="zh-CN" altLang="en-US" sz="3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21893" y="1662187"/>
            <a:ext cx="6348213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朝着自己的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梦想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268862" y="2321004"/>
            <a:ext cx="372730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1B2131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努力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1B2131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55680" y="1912650"/>
            <a:ext cx="586410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 奔跑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08080" y="2263170"/>
            <a:ext cx="657583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1B2131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再奔跑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1B2131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"/>
          <p:cNvSpPr txBox="1"/>
          <p:nvPr>
            <p:custDataLst>
              <p:tags r:id="rId1"/>
            </p:custDataLst>
          </p:nvPr>
        </p:nvSpPr>
        <p:spPr>
          <a:xfrm>
            <a:off x="3346695" y="2215907"/>
            <a:ext cx="5498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1B2131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同学们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1B2131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"/>
    </mc:Choice>
    <mc:Fallback>
      <p:transition spd="slow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69951" y="2150060"/>
            <a:ext cx="7850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再坚持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009581" y="2668220"/>
            <a:ext cx="42947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当你累了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78576" y="2652980"/>
            <a:ext cx="63498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适当休息一下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292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133627" y="2652980"/>
            <a:ext cx="22397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然后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50936" y="2497976"/>
            <a:ext cx="60901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继续奔跑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35519" y="1453907"/>
            <a:ext cx="632096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人生</a:t>
            </a:r>
            <a:endParaRPr kumimoji="0" lang="zh-CN" altLang="en-US" sz="23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>
            <p:custDataLst>
              <p:tags r:id="rId1"/>
            </p:custDataLst>
          </p:nvPr>
        </p:nvSpPr>
        <p:spPr>
          <a:xfrm>
            <a:off x="1894426" y="2186970"/>
            <a:ext cx="870623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就像长跑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  <p:sp>
        <p:nvSpPr>
          <p:cNvPr id="7" name="文本框 3"/>
          <p:cNvSpPr txBox="1"/>
          <p:nvPr>
            <p:custDataLst>
              <p:tags r:id="rId2"/>
            </p:custDataLst>
          </p:nvPr>
        </p:nvSpPr>
        <p:spPr>
          <a:xfrm>
            <a:off x="1894425" y="2225298"/>
            <a:ext cx="870623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就像长跑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7" grpId="0"/>
      <p:bldP spid="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框 3"/>
          <p:cNvSpPr txBox="1"/>
          <p:nvPr>
            <p:custDataLst>
              <p:tags r:id="rId1"/>
            </p:custDataLst>
          </p:nvPr>
        </p:nvSpPr>
        <p:spPr>
          <a:xfrm>
            <a:off x="2958407" y="2499390"/>
            <a:ext cx="63482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要坚持不懈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38249" y="2644170"/>
            <a:ext cx="51155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为了梦想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47 0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28715" y="735955"/>
            <a:ext cx="900759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拼了</a:t>
            </a:r>
            <a:endParaRPr kumimoji="0" lang="en-US" altLang="zh-CN" sz="3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232355" y="2215907"/>
            <a:ext cx="372730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暑假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38249" y="2644170"/>
            <a:ext cx="51155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即便输了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47 0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61030" y="2321004"/>
            <a:ext cx="726993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回头看时</a:t>
            </a:r>
            <a:endParaRPr kumimoji="0" lang="en-US" altLang="zh-CN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47 0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21895" y="2644170"/>
            <a:ext cx="63482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已经成功了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47 0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55370" y="1905506"/>
            <a:ext cx="511550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你战胜了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自己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47 0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574570" y="2215907"/>
            <a:ext cx="904286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实现人生价值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42954" y="2215907"/>
            <a:ext cx="8978792" cy="207879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43433" y="2705725"/>
            <a:ext cx="47051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面对困难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本框 3"/>
          <p:cNvSpPr txBox="1"/>
          <p:nvPr>
            <p:custDataLst>
              <p:tags r:id="rId1"/>
            </p:custDataLst>
          </p:nvPr>
        </p:nvSpPr>
        <p:spPr>
          <a:xfrm>
            <a:off x="3743433" y="2705725"/>
            <a:ext cx="47051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要有一股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10896" y="2705725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不屈服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42885" y="2105561"/>
            <a:ext cx="870623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1B2131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不言放弃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1B2131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91523" y="2497976"/>
            <a:ext cx="46089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不服输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63419" y="1174536"/>
            <a:ext cx="3865161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已</a:t>
            </a:r>
            <a:endParaRPr kumimoji="0" lang="zh-CN" altLang="en-US" sz="28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49094" y="2227610"/>
            <a:ext cx="549381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1B2131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不认命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1B2131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2810484" y="2278410"/>
            <a:ext cx="657103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不服软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12209" y="1851645"/>
            <a:ext cx="784060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1B2131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不低头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srgbClr val="1B2131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54141" y="2497976"/>
            <a:ext cx="60837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的精气神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48480" y="1851645"/>
            <a:ext cx="529504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900" b="1" i="0" u="none" strike="noStrike" kern="1200" cap="none" spc="0" normalizeH="0" baseline="0" noProof="0" dirty="0">
                <a:ln>
                  <a:noFill/>
                </a:ln>
                <a:solidFill>
                  <a:srgbClr val="1B2131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希望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srgbClr val="1B2131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08080" y="2105561"/>
            <a:ext cx="657583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这学期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014" y="2644170"/>
            <a:ext cx="38779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同学们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73276" y="2335138"/>
            <a:ext cx="444544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都能</a:t>
            </a:r>
            <a:endParaRPr kumimoji="0" lang="en-US" altLang="zh-CN" sz="1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61030" y="2495158"/>
            <a:ext cx="726993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步步高升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268862" y="2399715"/>
            <a:ext cx="372730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1B2131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希望</a:t>
            </a:r>
            <a:endParaRPr kumimoji="0" lang="en-US" altLang="zh-CN" sz="13800" b="1" i="0" u="none" strike="noStrike" kern="1200" cap="none" spc="0" normalizeH="0" baseline="0" noProof="0" dirty="0">
              <a:ln>
                <a:noFill/>
              </a:ln>
              <a:solidFill>
                <a:srgbClr val="1B2131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5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C 0.00243 -2.22222E-6 0.00469 0.00116 0.00573 0.00232 L 0.00833 0.00533 C 0.00885 0.00602 0.00972 0.00648 0.01076 0.00648 C 0.01233 0.00648 0.01372 0.00556 0.01406 0.00417 C 0.01372 0.00324 0.01233 0.00209 0.01076 0.00209 C 0.00972 0.00209 0.00885 0.00255 0.00833 0.00324 L 0.00573 0.00602 C 0.00469 0.00741 0.00243 0.00834 -5.55556E-7 0.00834 C -0.0026 0.00834 -0.00469 0.00741 -0.00573 0.00602 L -0.00833 0.00324 C -0.00885 0.00255 -0.00972 0.00209 -0.01076 0.00209 C -0.01233 0.00209 -0.01354 0.00324 -0.01354 0.00417 C -0.01354 0.00556 -0.01233 0.00648 -0.01076 0.00648 C -0.00972 0.00648 -0.00885 0.00602 -0.00833 0.00533 L -0.00573 0.00232 C -0.00469 0.00116 -0.0026 -2.22222E-6 -5.55556E-7 -2.22222E-6 Z " pathEditMode="relative" rAng="0" ptsTypes="fFffffFffFffffFff">
                                      <p:cBhvr>
                                        <p:cTn id="6" dur="1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4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63419" y="1174536"/>
            <a:ext cx="3865161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经</a:t>
            </a:r>
            <a:endParaRPr kumimoji="0" lang="zh-CN" altLang="en-US" sz="28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11885" y="2399715"/>
            <a:ext cx="904125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同学们能够</a:t>
            </a:r>
            <a:endParaRPr kumimoji="0" lang="en-US" altLang="zh-CN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5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C 0.00243 -2.22222E-6 0.00469 0.00116 0.00573 0.00232 L 0.00833 0.00533 C 0.00885 0.00602 0.00972 0.00648 0.01076 0.00648 C 0.01233 0.00648 0.01372 0.00556 0.01406 0.00417 C 0.01372 0.00324 0.01233 0.00209 0.01076 0.00209 C 0.00972 0.00209 0.00885 0.00255 0.00833 0.00324 L 0.00573 0.00602 C 0.00469 0.00741 0.00243 0.00834 -5.55556E-7 0.00834 C -0.0026 0.00834 -0.00469 0.00741 -0.00573 0.00602 L -0.00833 0.00324 C -0.00885 0.00255 -0.00972 0.00209 -0.01076 0.00209 C -0.01233 0.00209 -0.01354 0.00324 -0.01354 0.00417 C -0.01354 0.00556 -0.01233 0.00648 -0.01076 0.00648 C -0.00972 0.00648 -0.00885 0.00602 -0.00833 0.00533 L -0.00573 0.00232 C -0.00469 0.00116 -0.0026 -2.22222E-6 -5.55556E-7 -2.22222E-6 Z " pathEditMode="relative" rAng="0" ptsTypes="fFffffFffFffffFff">
                                      <p:cBhvr>
                                        <p:cTn id="6" dur="1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4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0752" y="2399715"/>
            <a:ext cx="726352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脚踏实地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97547" y="2399715"/>
            <a:ext cx="726993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勤劳苦干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11884" y="2399715"/>
            <a:ext cx="904125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1B2131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多动脑学习</a:t>
            </a:r>
            <a:endParaRPr kumimoji="0" lang="en-US" altLang="zh-CN" sz="13800" b="1" i="0" u="none" strike="noStrike" kern="1200" cap="none" spc="0" normalizeH="0" baseline="0" noProof="0" dirty="0">
              <a:ln>
                <a:noFill/>
              </a:ln>
              <a:solidFill>
                <a:srgbClr val="1B2131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5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C 0.00243 -2.22222E-6 0.00469 0.00116 0.00573 0.00232 L 0.00833 0.00533 C 0.00885 0.00602 0.00972 0.00648 0.01076 0.00648 C 0.01233 0.00648 0.01372 0.00556 0.01406 0.00417 C 0.01372 0.00324 0.01233 0.00209 0.01076 0.00209 C 0.00972 0.00209 0.00885 0.00255 0.00833 0.00324 L 0.00573 0.00602 C 0.00469 0.00741 0.00243 0.00834 -5.55556E-7 0.00834 C -0.0026 0.00834 -0.00469 0.00741 -0.00573 0.00602 L -0.00833 0.00324 C -0.00885 0.00255 -0.00972 0.00209 -0.01076 0.00209 C -0.01233 0.00209 -0.01354 0.00324 -0.01354 0.00417 C -0.01354 0.00556 -0.01233 0.00648 -0.01076 0.00648 C -0.00972 0.00648 -0.00885 0.00602 -0.00833 0.00533 L -0.00573 0.00232 C -0.00469 0.00116 -0.0026 -2.22222E-6 -5.55556E-7 -2.22222E-6 Z " pathEditMode="relative" rAng="0" ptsTypes="fFffffFffFffffFff">
                                      <p:cBhvr>
                                        <p:cTn id="6" dur="1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4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18125" y="2446339"/>
            <a:ext cx="69557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不断反思自己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24988" y="2705725"/>
            <a:ext cx="80842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加强自我约束力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 rot="20293607">
            <a:off x="1191421" y="1790989"/>
            <a:ext cx="863569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在奋斗中</a:t>
            </a:r>
            <a:endParaRPr kumimoji="0" lang="en-US" altLang="zh-CN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       </a:t>
            </a: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享受快乐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 rot="20319993">
            <a:off x="-604046" y="1879098"/>
            <a:ext cx="116242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在奋斗中</a:t>
            </a:r>
            <a:endParaRPr kumimoji="0" lang="en-US" altLang="zh-CN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               </a:t>
            </a: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实现梦想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0750" y="2321004"/>
            <a:ext cx="726352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追求卓越</a:t>
            </a:r>
            <a:endParaRPr kumimoji="0" lang="zh-CN" altLang="en-US" sz="23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10484" y="2105561"/>
            <a:ext cx="657103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同学们</a:t>
            </a:r>
            <a:endParaRPr kumimoji="0" lang="zh-CN" altLang="en-US" sz="28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312753" y="2325156"/>
            <a:ext cx="756649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离我们远去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13316" y="2705725"/>
            <a:ext cx="69653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只要你有一颗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91672" y="1138496"/>
            <a:ext cx="47051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不甘平庸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  <p:sp>
        <p:nvSpPr>
          <p:cNvPr id="3" name="文本框 3"/>
          <p:cNvSpPr txBox="1"/>
          <p:nvPr>
            <p:custDataLst>
              <p:tags r:id="rId2"/>
            </p:custDataLst>
          </p:nvPr>
        </p:nvSpPr>
        <p:spPr>
          <a:xfrm>
            <a:off x="6104454" y="1138496"/>
            <a:ext cx="58352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不流于世俗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  <p:sp>
        <p:nvSpPr>
          <p:cNvPr id="5" name="文本框 3"/>
          <p:cNvSpPr txBox="1"/>
          <p:nvPr>
            <p:custDataLst>
              <p:tags r:id="rId3"/>
            </p:custDataLst>
          </p:nvPr>
        </p:nvSpPr>
        <p:spPr>
          <a:xfrm>
            <a:off x="1251693" y="3429000"/>
            <a:ext cx="47051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不甘失败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  <p:sp>
        <p:nvSpPr>
          <p:cNvPr id="6" name="文本框 3"/>
          <p:cNvSpPr txBox="1"/>
          <p:nvPr>
            <p:custDataLst>
              <p:tags r:id="rId4"/>
            </p:custDataLst>
          </p:nvPr>
        </p:nvSpPr>
        <p:spPr>
          <a:xfrm>
            <a:off x="6669513" y="3482340"/>
            <a:ext cx="47051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不惧挑战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0960" y="2586296"/>
            <a:ext cx="26500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的心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0965" y="2586296"/>
            <a:ext cx="26500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并且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7"/>
          <a:stretch>
            <a:fillRect/>
          </a:stretch>
        </p:blipFill>
        <p:spPr>
          <a:xfrm>
            <a:off x="0" y="0"/>
            <a:ext cx="12293600" cy="6805886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538255" y="2586296"/>
            <a:ext cx="51155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坚持不懈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21898" y="2586296"/>
            <a:ext cx="63482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你必定成功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">
        <p14:flythrough/>
      </p:transition>
    </mc:Choice>
    <mc:Fallback>
      <p:transition spd="slow" advClick="0"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35519" y="1543868"/>
            <a:ext cx="632096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成功</a:t>
            </a:r>
            <a:endParaRPr kumimoji="0" lang="zh-CN" altLang="en-US" sz="4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54147" y="2497976"/>
            <a:ext cx="60837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新的学期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91530" y="2497976"/>
            <a:ext cx="46089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让我们</a:t>
            </a:r>
            <a:endParaRPr kumimoji="0" lang="zh-CN" altLang="en-US" sz="199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70887" y="1935465"/>
            <a:ext cx="7850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奔跑吧</a:t>
            </a:r>
            <a:endParaRPr kumimoji="0" lang="zh-CN" altLang="en-US" sz="3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401445" y="1753656"/>
            <a:ext cx="938911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新学期</a:t>
            </a:r>
            <a:endParaRPr kumimoji="0" lang="zh-CN" altLang="en-US" sz="23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人在游泳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379470" y="888611"/>
            <a:ext cx="5433060" cy="5080778"/>
            <a:chOff x="3379470" y="888611"/>
            <a:chExt cx="5433060" cy="5080778"/>
          </a:xfrm>
        </p:grpSpPr>
        <p:sp>
          <p:nvSpPr>
            <p:cNvPr id="5" name="任意多边形: 形状 4"/>
            <p:cNvSpPr/>
            <p:nvPr/>
          </p:nvSpPr>
          <p:spPr>
            <a:xfrm>
              <a:off x="3379470" y="888611"/>
              <a:ext cx="5433060" cy="5080778"/>
            </a:xfrm>
            <a:custGeom>
              <a:avLst/>
              <a:gdLst>
                <a:gd name="connsiteX0" fmla="*/ 0 w 6111240"/>
                <a:gd name="connsiteY0" fmla="*/ 0 h 5714985"/>
                <a:gd name="connsiteX1" fmla="*/ 6111240 w 6111240"/>
                <a:gd name="connsiteY1" fmla="*/ 0 h 5714985"/>
                <a:gd name="connsiteX2" fmla="*/ 6111240 w 6111240"/>
                <a:gd name="connsiteY2" fmla="*/ 5288280 h 5714985"/>
                <a:gd name="connsiteX3" fmla="*/ 1925108 w 6111240"/>
                <a:gd name="connsiteY3" fmla="*/ 5288280 h 5714985"/>
                <a:gd name="connsiteX4" fmla="*/ 1677619 w 6111240"/>
                <a:gd name="connsiteY4" fmla="*/ 5714985 h 5714985"/>
                <a:gd name="connsiteX5" fmla="*/ 1430131 w 6111240"/>
                <a:gd name="connsiteY5" fmla="*/ 5288280 h 5714985"/>
                <a:gd name="connsiteX6" fmla="*/ 0 w 6111240"/>
                <a:gd name="connsiteY6" fmla="*/ 5288280 h 5714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1240" h="5714985">
                  <a:moveTo>
                    <a:pt x="0" y="0"/>
                  </a:moveTo>
                  <a:lnTo>
                    <a:pt x="6111240" y="0"/>
                  </a:lnTo>
                  <a:lnTo>
                    <a:pt x="6111240" y="5288280"/>
                  </a:lnTo>
                  <a:lnTo>
                    <a:pt x="1925108" y="5288280"/>
                  </a:lnTo>
                  <a:lnTo>
                    <a:pt x="1677619" y="5714985"/>
                  </a:lnTo>
                  <a:lnTo>
                    <a:pt x="1430131" y="5288280"/>
                  </a:lnTo>
                  <a:lnTo>
                    <a:pt x="0" y="5288280"/>
                  </a:lnTo>
                  <a:close/>
                </a:path>
              </a:pathLst>
            </a:cu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3823443" y="1219661"/>
              <a:ext cx="4705134" cy="4001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旗黑-55简" panose="00020600040101010101" charset="-122"/>
                  <a:ea typeface="汉仪旗黑-55简" panose="00020600040101010101" charset="-122"/>
                  <a:cs typeface="+mn-ea"/>
                  <a:sym typeface="+mn-lt"/>
                </a:rPr>
                <a:t>梦想</a:t>
              </a:r>
              <a:endParaRPr kumimoji="0" lang="en-US" altLang="zh-CN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旗黑-55简" panose="00020600040101010101" charset="-122"/>
                  <a:ea typeface="汉仪旗黑-55简" panose="00020600040101010101" charset="-122"/>
                  <a:cs typeface="+mn-ea"/>
                  <a:sym typeface="+mn-lt"/>
                </a:rPr>
                <a:t>就在前方</a:t>
              </a:r>
              <a:endPara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305540" y="1341626"/>
            <a:ext cx="758092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怀揣梦想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不忘初心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趁年轻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·</a:t>
            </a: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奋斗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3400" fill="hold"/>
                                        <p:tgtEl>
                                          <p:spTgt spid="4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655320" y="3154680"/>
            <a:ext cx="3161665" cy="638810"/>
            <a:chOff x="1163" y="3615"/>
            <a:chExt cx="4979" cy="1006"/>
          </a:xfrm>
        </p:grpSpPr>
        <p:sp>
          <p:nvSpPr>
            <p:cNvPr id="31" name="文本框 30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中文｜字体名称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汉仪书魂体简" charset="0"/>
                  <a:ea typeface="汉仪书魂体简" charset="0"/>
                  <a:cs typeface="Microsoft YaHei Bold" panose="020B0503020204020204" charset="-122"/>
                  <a:sym typeface="+mn-ea"/>
                </a:rPr>
                <a:t>汉仪旗黑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汉仪书魂体简" charset="0"/>
                  <a:ea typeface="汉仪书魂体简" charset="0"/>
                  <a:cs typeface="Microsoft YaHei Bold" panose="020B0503020204020204" charset="-122"/>
                  <a:sym typeface="+mn-ea"/>
                </a:rPr>
                <a:t>-55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汉仪书魂体简" charset="0"/>
                  <a:ea typeface="汉仪书魂体简" charset="0"/>
                  <a:cs typeface="Microsoft YaHei Bold" panose="020B0503020204020204" charset="-122"/>
                  <a:sym typeface="+mn-ea"/>
                </a:rPr>
                <a:t>简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汉仪书魂体简" panose="02010600000101010101" charset="-122"/>
                <a:ea typeface="汉仪书魂体简" panose="02010600000101010101" charset="-122"/>
                <a:cs typeface="Microsoft YaHei Bold" panose="020B0503020204020204" charset="-122"/>
                <a:sym typeface="+mn-ea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649605" y="2292985"/>
            <a:ext cx="3161665" cy="640080"/>
            <a:chOff x="1022" y="3613"/>
            <a:chExt cx="4979" cy="1008"/>
          </a:xfrm>
        </p:grpSpPr>
        <p:sp>
          <p:nvSpPr>
            <p:cNvPr id="18" name="文本框 17"/>
            <p:cNvSpPr txBox="1"/>
            <p:nvPr/>
          </p:nvSpPr>
          <p:spPr>
            <a:xfrm>
              <a:off x="1051" y="3613"/>
              <a:ext cx="1702" cy="3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中文｜字体名称</a:t>
              </a: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2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汉仪大黑简" charset="0"/>
                  <a:ea typeface="汉仪大黑简" charset="0"/>
                  <a:sym typeface="+mn-ea"/>
                </a:rPr>
                <a:t>汉仪大黑简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汉仪大黑简" charset="0"/>
                <a:ea typeface="汉仪大黑简" charset="0"/>
                <a:cs typeface="+mn-cs"/>
                <a:sym typeface="+mn-ea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182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组合 102"/>
          <p:cNvGrpSpPr/>
          <p:nvPr/>
        </p:nvGrpSpPr>
        <p:grpSpPr>
          <a:xfrm>
            <a:off x="0" y="546735"/>
            <a:ext cx="7230745" cy="467995"/>
            <a:chOff x="0" y="861"/>
            <a:chExt cx="11387" cy="737"/>
          </a:xfrm>
        </p:grpSpPr>
        <p:sp>
          <p:nvSpPr>
            <p:cNvPr id="12" name="矩形 11"/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rgbClr val="FF2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66" y="869"/>
              <a:ext cx="6631" cy="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稻壳儿</a:t>
              </a: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PPT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模板使用说明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474" y="1013"/>
              <a:ext cx="591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（本页为说明页，用户使用模板时可删除本页内容）</a:t>
              </a: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50875" y="1403350"/>
            <a:ext cx="2066925" cy="645160"/>
            <a:chOff x="1166" y="2210"/>
            <a:chExt cx="3255" cy="1016"/>
          </a:xfrm>
        </p:grpSpPr>
        <p:sp>
          <p:nvSpPr>
            <p:cNvPr id="17" name="文本框 16"/>
            <p:cNvSpPr txBox="1"/>
            <p:nvPr/>
          </p:nvSpPr>
          <p:spPr>
            <a:xfrm>
              <a:off x="1166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283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pitchFamily="34" charset="-122"/>
                </a:rPr>
                <a:t>01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28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135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icrosoft YaHei Bold" panose="020B0503020204020204" charset="-122"/>
                </a:rPr>
                <a:t>字体说明</a:t>
              </a: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icrosoft YaHei Bold" panose="020B050302020402020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48970" y="4015105"/>
            <a:ext cx="3161665" cy="638810"/>
            <a:chOff x="1163" y="3615"/>
            <a:chExt cx="4979" cy="1006"/>
          </a:xfrm>
        </p:grpSpPr>
        <p:sp>
          <p:nvSpPr>
            <p:cNvPr id="49" name="文本框 48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英文｜字体名称</a:t>
              </a: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汉仪书魂体简" charset="0"/>
                  <a:ea typeface="微软雅黑" panose="020B0503020204020204" pitchFamily="34" charset="-122"/>
                  <a:cs typeface="+mn-cs"/>
                  <a:sym typeface="+mn-ea"/>
                </a:rPr>
                <a:t>汉仪旗黑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汉仪书魂体简" charset="0"/>
                  <a:ea typeface="微软雅黑" panose="020B0503020204020204" pitchFamily="34" charset="-122"/>
                  <a:cs typeface="+mn-cs"/>
                  <a:sym typeface="+mn-ea"/>
                </a:rPr>
                <a:t>-55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汉仪书魂体简" charset="0"/>
                  <a:ea typeface="微软雅黑" panose="020B0503020204020204" pitchFamily="34" charset="-122"/>
                  <a:cs typeface="+mn-cs"/>
                  <a:sym typeface="+mn-ea"/>
                </a:rPr>
                <a:t>简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汉仪书魂体简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文本框 55"/>
          <p:cNvSpPr txBox="1"/>
          <p:nvPr/>
        </p:nvSpPr>
        <p:spPr>
          <a:xfrm>
            <a:off x="631190" y="5792470"/>
            <a:ext cx="329819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【说明】</a:t>
            </a:r>
            <a:endParaRPr kumimoji="0" lang="zh-CN" altLang="en-US" sz="700" b="0" i="0" u="none" strike="noStrike" kern="1200" cap="none" spc="0" normalizeH="0" baseline="0" noProof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700" b="0" i="0" u="none" strike="noStrike" kern="1200" cap="none" spc="0" normalizeH="0" baseline="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模板中使用的字体为【</a:t>
            </a:r>
            <a:r>
              <a:rPr sz="70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汉仪大黑简</a:t>
            </a:r>
            <a:r>
              <a:rPr kumimoji="0" sz="700" b="0" i="0" u="none" strike="noStrike" kern="1200" cap="none" spc="0" normalizeH="0" baseline="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】</a:t>
            </a:r>
            <a:r>
              <a:rPr sz="70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sz="70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汉仪旗黑-55简</a:t>
            </a:r>
            <a:r>
              <a:rPr lang="zh-CN" sz="70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700" b="0" i="0" u="none" strike="noStrike" kern="1200" cap="none" spc="0" normalizeH="0" baseline="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仅限于个人学习、研究或欣赏目的使用，  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700" b="0" i="0" u="none" strike="noStrike" kern="1200" cap="none" spc="0" normalizeH="0" baseline="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如需商用请您自行向版权方购买、获取商用版权。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4179570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4480560" y="1403350"/>
            <a:ext cx="2101215" cy="645160"/>
            <a:chOff x="1213" y="2210"/>
            <a:chExt cx="3309" cy="1016"/>
          </a:xfrm>
        </p:grpSpPr>
        <p:sp>
          <p:nvSpPr>
            <p:cNvPr id="63" name="文本框 62"/>
            <p:cNvSpPr txBox="1"/>
            <p:nvPr/>
          </p:nvSpPr>
          <p:spPr>
            <a:xfrm>
              <a:off x="1213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283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pitchFamily="34" charset="-122"/>
                </a:rPr>
                <a:t>02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28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2236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icrosoft YaHei Bold" panose="020B0503020204020204" charset="-122"/>
                </a:rPr>
                <a:t>素材说明</a:t>
              </a: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icrosoft YaHei Bold" panose="020B050302020402020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4480560" y="2251075"/>
            <a:ext cx="3230880" cy="713105"/>
            <a:chOff x="7197" y="3533"/>
            <a:chExt cx="5088" cy="1123"/>
          </a:xfrm>
        </p:grpSpPr>
        <p:sp>
          <p:nvSpPr>
            <p:cNvPr id="68" name="文本框 67"/>
            <p:cNvSpPr txBox="1"/>
            <p:nvPr/>
          </p:nvSpPr>
          <p:spPr>
            <a:xfrm>
              <a:off x="7197" y="3533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图片：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197" y="3977"/>
              <a:ext cx="5088" cy="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模板中使用的图片来源于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【Pexel】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，该图片具有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CC0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共享协议，您可在遵循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CC0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共享协议的情况下使用。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4480560" y="3213100"/>
            <a:ext cx="3230880" cy="676275"/>
            <a:chOff x="7197" y="4715"/>
            <a:chExt cx="5088" cy="1065"/>
          </a:xfrm>
        </p:grpSpPr>
        <p:sp>
          <p:nvSpPr>
            <p:cNvPr id="75" name="文本框 74"/>
            <p:cNvSpPr txBox="1"/>
            <p:nvPr/>
          </p:nvSpPr>
          <p:spPr>
            <a:xfrm>
              <a:off x="7197" y="4715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素材：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7197" y="5101"/>
              <a:ext cx="5088" cy="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模板中使用的图标素材来源于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【iconstore.co】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，该图标具有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CC0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共享协议，您可在遵循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CC0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共享协议的情况下使用。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4480560" y="4138295"/>
            <a:ext cx="3230880" cy="676275"/>
            <a:chOff x="7197" y="4715"/>
            <a:chExt cx="5088" cy="1065"/>
          </a:xfrm>
        </p:grpSpPr>
        <p:sp>
          <p:nvSpPr>
            <p:cNvPr id="83" name="文本框 82"/>
            <p:cNvSpPr txBox="1"/>
            <p:nvPr/>
          </p:nvSpPr>
          <p:spPr>
            <a:xfrm>
              <a:off x="7197" y="4715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音频：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7197" y="5101"/>
              <a:ext cx="5088" cy="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模板中使用的音频来源于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【YouTube】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，该音频具有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CC0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共享协议，您可在遵循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CC0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共享协议的情况下使用。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85" name="直接连接符 84"/>
          <p:cNvCxnSpPr/>
          <p:nvPr/>
        </p:nvCxnSpPr>
        <p:spPr>
          <a:xfrm>
            <a:off x="8001635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8291195" y="1403350"/>
            <a:ext cx="3253105" cy="4365625"/>
            <a:chOff x="13198" y="2210"/>
            <a:chExt cx="5123" cy="6875"/>
          </a:xfrm>
        </p:grpSpPr>
        <p:grpSp>
          <p:nvGrpSpPr>
            <p:cNvPr id="90" name="组合 89"/>
            <p:cNvGrpSpPr/>
            <p:nvPr/>
          </p:nvGrpSpPr>
          <p:grpSpPr>
            <a:xfrm>
              <a:off x="13198" y="2210"/>
              <a:ext cx="3309" cy="1016"/>
              <a:chOff x="1213" y="2210"/>
              <a:chExt cx="3309" cy="1016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1213" y="2210"/>
                <a:ext cx="155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2832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Bold" panose="020B0800000000000000" pitchFamily="34" charset="-122"/>
                  </a:rPr>
                  <a:t>03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283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思源黑体 CN Bold" panose="020B0800000000000000" pitchFamily="34" charset="-122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2236" y="2404"/>
                <a:ext cx="228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222222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Microsoft YaHei Bold" panose="020B0503020204020204" charset="-122"/>
                  </a:rPr>
                  <a:t>母版说明</a:t>
                </a:r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icrosoft YaHei Bold" panose="020B0503020204020204" charset="-122"/>
                </a:endParaRPr>
              </a:p>
            </p:txBody>
          </p:sp>
        </p:grpSp>
        <p:sp>
          <p:nvSpPr>
            <p:cNvPr id="95" name="文本框 94"/>
            <p:cNvSpPr txBox="1"/>
            <p:nvPr/>
          </p:nvSpPr>
          <p:spPr>
            <a:xfrm>
              <a:off x="13233" y="3478"/>
              <a:ext cx="5088" cy="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使用本套PPT模板时，若在操作界面鼠标不可选取的内容，可以在幻灯片母版中进行查看和编辑，具体操作如下：</a:t>
              </a: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3199" y="4314"/>
              <a:ext cx="5088" cy="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1、点击【视图】</a:t>
              </a:r>
              <a:endParaRPr kumimoji="0" lang="zh-CN" altLang="en-US" sz="8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2、选择【幻灯片母版】，即可查看/编辑母版内容</a:t>
              </a:r>
              <a:endParaRPr kumimoji="0" lang="zh-CN" altLang="en-US" sz="8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3、查看/编辑完成后，点击【关闭】即可</a:t>
              </a:r>
              <a:endParaRPr kumimoji="0" lang="zh-CN" altLang="en-US" sz="8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105" name="图片 104" descr="母版说明配图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347" y="5578"/>
              <a:ext cx="4825" cy="3507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稻壳品牌介绍页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" y="0"/>
            <a:ext cx="12228195" cy="68783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89965" y="5809615"/>
            <a:ext cx="19234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" b="0" i="0" u="sng" strike="noStrike" kern="1200" cap="none" spc="0" normalizeH="0" baseline="0" noProof="0">
                <a:ln>
                  <a:noFill/>
                </a:ln>
                <a:solidFill>
                  <a:srgbClr val="FF283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https://www.docer.com</a:t>
            </a:r>
            <a:endParaRPr kumimoji="0" lang="zh-CN" altLang="en-US" sz="800" b="0" i="0" u="sng" strike="noStrike" kern="1200" cap="none" spc="0" normalizeH="0" baseline="0" noProof="0">
              <a:ln>
                <a:noFill/>
              </a:ln>
              <a:solidFill>
                <a:srgbClr val="FF2832">
                  <a:alpha val="6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PPT模板-品牌介绍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945" y="4745355"/>
            <a:ext cx="1011555" cy="10115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32250" y="894715"/>
            <a:ext cx="3564890" cy="963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60+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项内容服务特权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提供极致办公体验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039235" y="1921510"/>
            <a:ext cx="7200265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稻壳儿（Docer）内容资源全面，质量精美专业，涵盖模板、图表、字体、图标、图片、艺术字、文库等多种资源品类；覆盖总结汇报、求职简历、教师备课、论文答辩、数据分析等超过200个文档使用场景；服务教育、金融、人资、行政、新媒体等多个行业人群。帮助用户提升工作学习质量与效率，简单创作，轻松表达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5" name="图片 14" descr="稻壳新logo-标准版-加品牌背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45" y="983615"/>
            <a:ext cx="1642745" cy="503555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4065905" y="3237865"/>
            <a:ext cx="5670550" cy="802640"/>
            <a:chOff x="6403" y="5099"/>
            <a:chExt cx="8930" cy="1264"/>
          </a:xfrm>
        </p:grpSpPr>
        <p:pic>
          <p:nvPicPr>
            <p:cNvPr id="18" name="图片 17" descr="素材图标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5" y="5099"/>
              <a:ext cx="8727" cy="727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6403" y="5816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icrosoft YaHei Regular" panose="020B0503020204020204" charset="-122"/>
                </a:rPr>
                <a:t>模板</a:t>
              </a: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icrosoft YaHei Regular" panose="020B050302020402020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704" y="5816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icrosoft YaHei Regular" panose="020B0503020204020204" charset="-122"/>
                </a:rPr>
                <a:t>图表</a:t>
              </a: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icrosoft YaHei Regular" panose="020B050302020402020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057" y="5816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icrosoft YaHei Regular" panose="020B0503020204020204" charset="-122"/>
                </a:rPr>
                <a:t>字体</a:t>
              </a: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icrosoft YaHei Regular" panose="020B050302020402020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401" y="5816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icrosoft YaHei Regular" panose="020B0503020204020204" charset="-122"/>
                </a:rPr>
                <a:t>图标</a:t>
              </a: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icrosoft YaHei Regular" panose="020B050302020402020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745" y="5816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icrosoft YaHei Regular" panose="020B0503020204020204" charset="-122"/>
                </a:rPr>
                <a:t>图片</a:t>
              </a: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icrosoft YaHei Regular" panose="020B050302020402020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3026" y="5816"/>
              <a:ext cx="1027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icrosoft YaHei Regular" panose="020B0503020204020204" charset="-122"/>
                </a:rPr>
                <a:t>艺术字</a:t>
              </a: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icrosoft YaHei Regular" panose="020B050302020402020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4399" y="5816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icrosoft YaHei Regular" panose="020B0503020204020204" charset="-122"/>
                </a:rPr>
                <a:t>文库</a:t>
              </a: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icrosoft YaHei Regular" panose="020B0503020204020204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3998595" y="4537075"/>
            <a:ext cx="7240905" cy="1548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【声明】</a:t>
            </a: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937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本数字作品由设计师</a:t>
            </a:r>
            <a:r>
              <a:rPr kumimoji="0" lang="zh-CN" alt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【慧灵办公】：</a:t>
            </a:r>
            <a:r>
              <a:rPr kumimoji="0" lang="en-US" altLang="zh-CN" sz="700" b="1" i="0" u="none" strike="noStrike" kern="1200" cap="none" spc="0" normalizeH="0" baseline="0" noProof="0" dirty="0">
                <a:ln>
                  <a:noFill/>
                </a:ln>
                <a:solidFill>
                  <a:srgbClr val="FF0000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https://www.docer.com/works?userid=394840994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提供，稻壳儿尊重知识产权，并注重保护原创设计师及用户享有的各项权利。</a:t>
            </a: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937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郑重提醒：您对数字作品的使用行为应当遵循《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WPS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稻壳儿平台服务使用协议》（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https://www.wps.cn/privacy/clean_docer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）的相关约定，包括但不限于：</a:t>
            </a: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937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、数字作品本身（包括但不限于文字模板、表格模板、演示模板等）及其包含的全部素材（包括但不限于字体、图片、图标、文本框、艺术字等）均不支持商用，仅能为您个人学习、研究或欣赏目的使用。</a:t>
            </a: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937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、您不可将数字作品中的全部或部分内容用于复制再出售，或以出租、出借、转让、分销、发布等其他任何直接、间接方式提供给他人使用。</a:t>
            </a: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937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、您不可将数字作品接入网站、平台等，或以任意方式为他人提供数字作品下载。</a:t>
            </a: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937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、数字作品中包含的内容仅供参考，稻壳儿不保证真实性、正确性、有效性、完整性和准确性，不代表稻壳儿的立场和观点，也不构成对您的任何建议。</a:t>
            </a: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B2131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401445" y="1601256"/>
            <a:ext cx="938911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1B2131"/>
                </a:solidFill>
                <a:effectLst/>
                <a:uLnTx/>
                <a:uFillTx/>
                <a:latin typeface="汉仪旗黑-55简" panose="00020600040101010101" charset="-122"/>
                <a:ea typeface="汉仪旗黑-55简" panose="00020600040101010101" charset="-122"/>
                <a:cs typeface="+mn-ea"/>
                <a:sym typeface="+mn-lt"/>
              </a:rPr>
              <a:t>新征程</a:t>
            </a:r>
            <a:endParaRPr kumimoji="0" lang="zh-CN" altLang="en-US" sz="23900" b="1" i="0" u="none" strike="noStrike" kern="1200" cap="none" spc="0" normalizeH="0" baseline="0" noProof="0" dirty="0">
              <a:ln>
                <a:noFill/>
              </a:ln>
              <a:solidFill>
                <a:srgbClr val="1B2131"/>
              </a:solidFill>
              <a:effectLst/>
              <a:uLnTx/>
              <a:uFillTx/>
              <a:latin typeface="汉仪旗黑-55简" panose="00020600040101010101" charset="-122"/>
              <a:ea typeface="汉仪旗黑-55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"/>
    </mc:Choice>
    <mc:Fallback>
      <p:transition spd="slow" advClick="0" advTm="400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PA" val="v5.2.4"/>
</p:tagLst>
</file>

<file path=ppt/tags/tag101.xml><?xml version="1.0" encoding="utf-8"?>
<p:tagLst xmlns:p="http://schemas.openxmlformats.org/presentationml/2006/main">
  <p:tag name="PA" val="v5.2.4"/>
</p:tagLst>
</file>

<file path=ppt/tags/tag102.xml><?xml version="1.0" encoding="utf-8"?>
<p:tagLst xmlns:p="http://schemas.openxmlformats.org/presentationml/2006/main">
  <p:tag name="PA" val="v5.2.4"/>
</p:tagLst>
</file>

<file path=ppt/tags/tag103.xml><?xml version="1.0" encoding="utf-8"?>
<p:tagLst xmlns:p="http://schemas.openxmlformats.org/presentationml/2006/main">
  <p:tag name="PA" val="v5.2.4"/>
</p:tagLst>
</file>

<file path=ppt/tags/tag104.xml><?xml version="1.0" encoding="utf-8"?>
<p:tagLst xmlns:p="http://schemas.openxmlformats.org/presentationml/2006/main">
  <p:tag name="PA" val="v5.2.4"/>
</p:tagLst>
</file>

<file path=ppt/tags/tag105.xml><?xml version="1.0" encoding="utf-8"?>
<p:tagLst xmlns:p="http://schemas.openxmlformats.org/presentationml/2006/main">
  <p:tag name="PA" val="v5.2.4"/>
</p:tagLst>
</file>

<file path=ppt/tags/tag106.xml><?xml version="1.0" encoding="utf-8"?>
<p:tagLst xmlns:p="http://schemas.openxmlformats.org/presentationml/2006/main">
  <p:tag name="PA" val="v5.2.4"/>
</p:tagLst>
</file>

<file path=ppt/tags/tag107.xml><?xml version="1.0" encoding="utf-8"?>
<p:tagLst xmlns:p="http://schemas.openxmlformats.org/presentationml/2006/main">
  <p:tag name="PA" val="v5.2.4"/>
</p:tagLst>
</file>

<file path=ppt/tags/tag108.xml><?xml version="1.0" encoding="utf-8"?>
<p:tagLst xmlns:p="http://schemas.openxmlformats.org/presentationml/2006/main">
  <p:tag name="PA" val="v5.2.4"/>
</p:tagLst>
</file>

<file path=ppt/tags/tag109.xml><?xml version="1.0" encoding="utf-8"?>
<p:tagLst xmlns:p="http://schemas.openxmlformats.org/presentationml/2006/main">
  <p:tag name="PA" val="v5.2.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PA" val="v5.2.4"/>
</p:tagLst>
</file>

<file path=ppt/tags/tag111.xml><?xml version="1.0" encoding="utf-8"?>
<p:tagLst xmlns:p="http://schemas.openxmlformats.org/presentationml/2006/main">
  <p:tag name="PA" val="v5.2.4"/>
</p:tagLst>
</file>

<file path=ppt/tags/tag112.xml><?xml version="1.0" encoding="utf-8"?>
<p:tagLst xmlns:p="http://schemas.openxmlformats.org/presentationml/2006/main">
  <p:tag name="PA" val="v5.2.4"/>
</p:tagLst>
</file>

<file path=ppt/tags/tag113.xml><?xml version="1.0" encoding="utf-8"?>
<p:tagLst xmlns:p="http://schemas.openxmlformats.org/presentationml/2006/main">
  <p:tag name="PA" val="v5.2.4"/>
</p:tagLst>
</file>

<file path=ppt/tags/tag114.xml><?xml version="1.0" encoding="utf-8"?>
<p:tagLst xmlns:p="http://schemas.openxmlformats.org/presentationml/2006/main">
  <p:tag name="PA" val="v5.2.4"/>
</p:tagLst>
</file>

<file path=ppt/tags/tag115.xml><?xml version="1.0" encoding="utf-8"?>
<p:tagLst xmlns:p="http://schemas.openxmlformats.org/presentationml/2006/main">
  <p:tag name="PA" val="v5.2.4"/>
</p:tagLst>
</file>

<file path=ppt/tags/tag116.xml><?xml version="1.0" encoding="utf-8"?>
<p:tagLst xmlns:p="http://schemas.openxmlformats.org/presentationml/2006/main">
  <p:tag name="PA" val="v5.2.4"/>
</p:tagLst>
</file>

<file path=ppt/tags/tag117.xml><?xml version="1.0" encoding="utf-8"?>
<p:tagLst xmlns:p="http://schemas.openxmlformats.org/presentationml/2006/main">
  <p:tag name="PA" val="v5.2.4"/>
</p:tagLst>
</file>

<file path=ppt/tags/tag118.xml><?xml version="1.0" encoding="utf-8"?>
<p:tagLst xmlns:p="http://schemas.openxmlformats.org/presentationml/2006/main">
  <p:tag name="PA" val="v5.2.4"/>
</p:tagLst>
</file>

<file path=ppt/tags/tag119.xml><?xml version="1.0" encoding="utf-8"?>
<p:tagLst xmlns:p="http://schemas.openxmlformats.org/presentationml/2006/main">
  <p:tag name="PA" val="v5.2.4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PA" val="v5.2.4"/>
</p:tagLst>
</file>

<file path=ppt/tags/tag121.xml><?xml version="1.0" encoding="utf-8"?>
<p:tagLst xmlns:p="http://schemas.openxmlformats.org/presentationml/2006/main">
  <p:tag name="PA" val="v5.2.4"/>
</p:tagLst>
</file>

<file path=ppt/tags/tag122.xml><?xml version="1.0" encoding="utf-8"?>
<p:tagLst xmlns:p="http://schemas.openxmlformats.org/presentationml/2006/main">
  <p:tag name="PA" val="v5.2.4"/>
</p:tagLst>
</file>

<file path=ppt/tags/tag123.xml><?xml version="1.0" encoding="utf-8"?>
<p:tagLst xmlns:p="http://schemas.openxmlformats.org/presentationml/2006/main">
  <p:tag name="PA" val="v5.2.4"/>
</p:tagLst>
</file>

<file path=ppt/tags/tag124.xml><?xml version="1.0" encoding="utf-8"?>
<p:tagLst xmlns:p="http://schemas.openxmlformats.org/presentationml/2006/main">
  <p:tag name="PA" val="v5.2.4"/>
</p:tagLst>
</file>

<file path=ppt/tags/tag125.xml><?xml version="1.0" encoding="utf-8"?>
<p:tagLst xmlns:p="http://schemas.openxmlformats.org/presentationml/2006/main">
  <p:tag name="PA" val="v5.2.4"/>
</p:tagLst>
</file>

<file path=ppt/tags/tag126.xml><?xml version="1.0" encoding="utf-8"?>
<p:tagLst xmlns:p="http://schemas.openxmlformats.org/presentationml/2006/main">
  <p:tag name="PA" val="v5.2.4"/>
</p:tagLst>
</file>

<file path=ppt/tags/tag127.xml><?xml version="1.0" encoding="utf-8"?>
<p:tagLst xmlns:p="http://schemas.openxmlformats.org/presentationml/2006/main">
  <p:tag name="PA" val="v5.2.4"/>
</p:tagLst>
</file>

<file path=ppt/tags/tag128.xml><?xml version="1.0" encoding="utf-8"?>
<p:tagLst xmlns:p="http://schemas.openxmlformats.org/presentationml/2006/main">
  <p:tag name="PA" val="v5.2.4"/>
</p:tagLst>
</file>

<file path=ppt/tags/tag129.xml><?xml version="1.0" encoding="utf-8"?>
<p:tagLst xmlns:p="http://schemas.openxmlformats.org/presentationml/2006/main">
  <p:tag name="PA" val="v5.2.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PA" val="v5.2.4"/>
</p:tagLst>
</file>

<file path=ppt/tags/tag131.xml><?xml version="1.0" encoding="utf-8"?>
<p:tagLst xmlns:p="http://schemas.openxmlformats.org/presentationml/2006/main">
  <p:tag name="PA" val="v5.2.4"/>
</p:tagLst>
</file>

<file path=ppt/tags/tag132.xml><?xml version="1.0" encoding="utf-8"?>
<p:tagLst xmlns:p="http://schemas.openxmlformats.org/presentationml/2006/main">
  <p:tag name="PA" val="v5.2.4"/>
</p:tagLst>
</file>

<file path=ppt/tags/tag133.xml><?xml version="1.0" encoding="utf-8"?>
<p:tagLst xmlns:p="http://schemas.openxmlformats.org/presentationml/2006/main">
  <p:tag name="PA" val="v5.2.4"/>
</p:tagLst>
</file>

<file path=ppt/tags/tag134.xml><?xml version="1.0" encoding="utf-8"?>
<p:tagLst xmlns:p="http://schemas.openxmlformats.org/presentationml/2006/main">
  <p:tag name="PA" val="v5.2.4"/>
</p:tagLst>
</file>

<file path=ppt/tags/tag135.xml><?xml version="1.0" encoding="utf-8"?>
<p:tagLst xmlns:p="http://schemas.openxmlformats.org/presentationml/2006/main">
  <p:tag name="PA" val="v5.2.4"/>
</p:tagLst>
</file>

<file path=ppt/tags/tag136.xml><?xml version="1.0" encoding="utf-8"?>
<p:tagLst xmlns:p="http://schemas.openxmlformats.org/presentationml/2006/main">
  <p:tag name="PA" val="v5.2.4"/>
</p:tagLst>
</file>

<file path=ppt/tags/tag137.xml><?xml version="1.0" encoding="utf-8"?>
<p:tagLst xmlns:p="http://schemas.openxmlformats.org/presentationml/2006/main">
  <p:tag name="PA" val="v5.2.4"/>
</p:tagLst>
</file>

<file path=ppt/tags/tag138.xml><?xml version="1.0" encoding="utf-8"?>
<p:tagLst xmlns:p="http://schemas.openxmlformats.org/presentationml/2006/main">
  <p:tag name="PA" val="v5.2.4"/>
</p:tagLst>
</file>

<file path=ppt/tags/tag139.xml><?xml version="1.0" encoding="utf-8"?>
<p:tagLst xmlns:p="http://schemas.openxmlformats.org/presentationml/2006/main">
  <p:tag name="PA" val="v5.2.4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PA" val="v5.2.4"/>
</p:tagLst>
</file>

<file path=ppt/tags/tag141.xml><?xml version="1.0" encoding="utf-8"?>
<p:tagLst xmlns:p="http://schemas.openxmlformats.org/presentationml/2006/main">
  <p:tag name="PA" val="v5.2.4"/>
</p:tagLst>
</file>

<file path=ppt/tags/tag142.xml><?xml version="1.0" encoding="utf-8"?>
<p:tagLst xmlns:p="http://schemas.openxmlformats.org/presentationml/2006/main">
  <p:tag name="PA" val="v5.2.4"/>
</p:tagLst>
</file>

<file path=ppt/tags/tag143.xml><?xml version="1.0" encoding="utf-8"?>
<p:tagLst xmlns:p="http://schemas.openxmlformats.org/presentationml/2006/main">
  <p:tag name="PA" val="v5.2.4"/>
</p:tagLst>
</file>

<file path=ppt/tags/tag144.xml><?xml version="1.0" encoding="utf-8"?>
<p:tagLst xmlns:p="http://schemas.openxmlformats.org/presentationml/2006/main">
  <p:tag name="PA" val="v5.2.4"/>
</p:tagLst>
</file>

<file path=ppt/tags/tag145.xml><?xml version="1.0" encoding="utf-8"?>
<p:tagLst xmlns:p="http://schemas.openxmlformats.org/presentationml/2006/main">
  <p:tag name="PA" val="v5.2.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PA" val="v5.2.4"/>
</p:tagLst>
</file>

<file path=ppt/tags/tag63.xml><?xml version="1.0" encoding="utf-8"?>
<p:tagLst xmlns:p="http://schemas.openxmlformats.org/presentationml/2006/main">
  <p:tag name="PA" val="v5.2.4"/>
</p:tagLst>
</file>

<file path=ppt/tags/tag64.xml><?xml version="1.0" encoding="utf-8"?>
<p:tagLst xmlns:p="http://schemas.openxmlformats.org/presentationml/2006/main">
  <p:tag name="PA" val="v5.2.4"/>
</p:tagLst>
</file>

<file path=ppt/tags/tag65.xml><?xml version="1.0" encoding="utf-8"?>
<p:tagLst xmlns:p="http://schemas.openxmlformats.org/presentationml/2006/main">
  <p:tag name="PA" val="v5.2.4"/>
</p:tagLst>
</file>

<file path=ppt/tags/tag66.xml><?xml version="1.0" encoding="utf-8"?>
<p:tagLst xmlns:p="http://schemas.openxmlformats.org/presentationml/2006/main">
  <p:tag name="PA" val="v5.2.4"/>
</p:tagLst>
</file>

<file path=ppt/tags/tag67.xml><?xml version="1.0" encoding="utf-8"?>
<p:tagLst xmlns:p="http://schemas.openxmlformats.org/presentationml/2006/main">
  <p:tag name="PA" val="v5.2.4"/>
</p:tagLst>
</file>

<file path=ppt/tags/tag68.xml><?xml version="1.0" encoding="utf-8"?>
<p:tagLst xmlns:p="http://schemas.openxmlformats.org/presentationml/2006/main">
  <p:tag name="PA" val="v5.2.4"/>
</p:tagLst>
</file>

<file path=ppt/tags/tag69.xml><?xml version="1.0" encoding="utf-8"?>
<p:tagLst xmlns:p="http://schemas.openxmlformats.org/presentationml/2006/main">
  <p:tag name="PA" val="v5.2.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4"/>
</p:tagLst>
</file>

<file path=ppt/tags/tag71.xml><?xml version="1.0" encoding="utf-8"?>
<p:tagLst xmlns:p="http://schemas.openxmlformats.org/presentationml/2006/main">
  <p:tag name="PA" val="v5.2.4"/>
</p:tagLst>
</file>

<file path=ppt/tags/tag72.xml><?xml version="1.0" encoding="utf-8"?>
<p:tagLst xmlns:p="http://schemas.openxmlformats.org/presentationml/2006/main">
  <p:tag name="PA" val="v5.2.4"/>
</p:tagLst>
</file>

<file path=ppt/tags/tag73.xml><?xml version="1.0" encoding="utf-8"?>
<p:tagLst xmlns:p="http://schemas.openxmlformats.org/presentationml/2006/main">
  <p:tag name="PA" val="v5.2.4"/>
</p:tagLst>
</file>

<file path=ppt/tags/tag74.xml><?xml version="1.0" encoding="utf-8"?>
<p:tagLst xmlns:p="http://schemas.openxmlformats.org/presentationml/2006/main">
  <p:tag name="PA" val="v5.2.4"/>
</p:tagLst>
</file>

<file path=ppt/tags/tag75.xml><?xml version="1.0" encoding="utf-8"?>
<p:tagLst xmlns:p="http://schemas.openxmlformats.org/presentationml/2006/main">
  <p:tag name="PA" val="v5.2.4"/>
</p:tagLst>
</file>

<file path=ppt/tags/tag76.xml><?xml version="1.0" encoding="utf-8"?>
<p:tagLst xmlns:p="http://schemas.openxmlformats.org/presentationml/2006/main">
  <p:tag name="PA" val="v5.2.4"/>
</p:tagLst>
</file>

<file path=ppt/tags/tag77.xml><?xml version="1.0" encoding="utf-8"?>
<p:tagLst xmlns:p="http://schemas.openxmlformats.org/presentationml/2006/main">
  <p:tag name="PA" val="v5.2.4"/>
</p:tagLst>
</file>

<file path=ppt/tags/tag78.xml><?xml version="1.0" encoding="utf-8"?>
<p:tagLst xmlns:p="http://schemas.openxmlformats.org/presentationml/2006/main">
  <p:tag name="PA" val="v5.2.4"/>
</p:tagLst>
</file>

<file path=ppt/tags/tag79.xml><?xml version="1.0" encoding="utf-8"?>
<p:tagLst xmlns:p="http://schemas.openxmlformats.org/presentationml/2006/main">
  <p:tag name="PA" val="v5.2.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PA" val="v5.2.4"/>
</p:tagLst>
</file>

<file path=ppt/tags/tag81.xml><?xml version="1.0" encoding="utf-8"?>
<p:tagLst xmlns:p="http://schemas.openxmlformats.org/presentationml/2006/main">
  <p:tag name="PA" val="v5.2.4"/>
</p:tagLst>
</file>

<file path=ppt/tags/tag82.xml><?xml version="1.0" encoding="utf-8"?>
<p:tagLst xmlns:p="http://schemas.openxmlformats.org/presentationml/2006/main">
  <p:tag name="PA" val="v5.2.4"/>
</p:tagLst>
</file>

<file path=ppt/tags/tag83.xml><?xml version="1.0" encoding="utf-8"?>
<p:tagLst xmlns:p="http://schemas.openxmlformats.org/presentationml/2006/main">
  <p:tag name="PA" val="v5.2.4"/>
</p:tagLst>
</file>

<file path=ppt/tags/tag84.xml><?xml version="1.0" encoding="utf-8"?>
<p:tagLst xmlns:p="http://schemas.openxmlformats.org/presentationml/2006/main">
  <p:tag name="PA" val="v5.2.4"/>
</p:tagLst>
</file>

<file path=ppt/tags/tag85.xml><?xml version="1.0" encoding="utf-8"?>
<p:tagLst xmlns:p="http://schemas.openxmlformats.org/presentationml/2006/main">
  <p:tag name="PA" val="v5.2.4"/>
</p:tagLst>
</file>

<file path=ppt/tags/tag86.xml><?xml version="1.0" encoding="utf-8"?>
<p:tagLst xmlns:p="http://schemas.openxmlformats.org/presentationml/2006/main">
  <p:tag name="PA" val="v5.2.4"/>
</p:tagLst>
</file>

<file path=ppt/tags/tag87.xml><?xml version="1.0" encoding="utf-8"?>
<p:tagLst xmlns:p="http://schemas.openxmlformats.org/presentationml/2006/main">
  <p:tag name="PA" val="v5.2.4"/>
</p:tagLst>
</file>

<file path=ppt/tags/tag88.xml><?xml version="1.0" encoding="utf-8"?>
<p:tagLst xmlns:p="http://schemas.openxmlformats.org/presentationml/2006/main">
  <p:tag name="PA" val="v5.2.4"/>
</p:tagLst>
</file>

<file path=ppt/tags/tag89.xml><?xml version="1.0" encoding="utf-8"?>
<p:tagLst xmlns:p="http://schemas.openxmlformats.org/presentationml/2006/main">
  <p:tag name="PA" val="v5.2.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PA" val="v5.2.4"/>
</p:tagLst>
</file>

<file path=ppt/tags/tag91.xml><?xml version="1.0" encoding="utf-8"?>
<p:tagLst xmlns:p="http://schemas.openxmlformats.org/presentationml/2006/main">
  <p:tag name="PA" val="v5.2.4"/>
</p:tagLst>
</file>

<file path=ppt/tags/tag92.xml><?xml version="1.0" encoding="utf-8"?>
<p:tagLst xmlns:p="http://schemas.openxmlformats.org/presentationml/2006/main">
  <p:tag name="PA" val="v5.2.4"/>
</p:tagLst>
</file>

<file path=ppt/tags/tag93.xml><?xml version="1.0" encoding="utf-8"?>
<p:tagLst xmlns:p="http://schemas.openxmlformats.org/presentationml/2006/main">
  <p:tag name="PA" val="v5.2.4"/>
</p:tagLst>
</file>

<file path=ppt/tags/tag94.xml><?xml version="1.0" encoding="utf-8"?>
<p:tagLst xmlns:p="http://schemas.openxmlformats.org/presentationml/2006/main">
  <p:tag name="PA" val="v5.2.4"/>
</p:tagLst>
</file>

<file path=ppt/tags/tag95.xml><?xml version="1.0" encoding="utf-8"?>
<p:tagLst xmlns:p="http://schemas.openxmlformats.org/presentationml/2006/main">
  <p:tag name="PA" val="v5.2.4"/>
</p:tagLst>
</file>

<file path=ppt/tags/tag96.xml><?xml version="1.0" encoding="utf-8"?>
<p:tagLst xmlns:p="http://schemas.openxmlformats.org/presentationml/2006/main">
  <p:tag name="PA" val="v5.2.4"/>
</p:tagLst>
</file>

<file path=ppt/tags/tag97.xml><?xml version="1.0" encoding="utf-8"?>
<p:tagLst xmlns:p="http://schemas.openxmlformats.org/presentationml/2006/main">
  <p:tag name="PA" val="v5.2.4"/>
</p:tagLst>
</file>

<file path=ppt/tags/tag98.xml><?xml version="1.0" encoding="utf-8"?>
<p:tagLst xmlns:p="http://schemas.openxmlformats.org/presentationml/2006/main">
  <p:tag name="PA" val="v5.2.4"/>
</p:tagLst>
</file>

<file path=ppt/tags/tag99.xml><?xml version="1.0" encoding="utf-8"?>
<p:tagLst xmlns:p="http://schemas.openxmlformats.org/presentationml/2006/main">
  <p:tag name="PA" val="v5.2.4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eits3sm">
      <a:majorFont>
        <a:latin typeface="汉仪旗黑-55简"/>
        <a:ea typeface="汉仪旗黑-55简"/>
        <a:cs typeface=""/>
      </a:majorFont>
      <a:minorFont>
        <a:latin typeface="汉仪旗黑-55简"/>
        <a:ea typeface="汉仪旗黑-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eits3sm">
      <a:majorFont>
        <a:latin typeface="汉仪旗黑-55简"/>
        <a:ea typeface="汉仪旗黑-55简"/>
        <a:cs typeface=""/>
      </a:majorFont>
      <a:minorFont>
        <a:latin typeface="汉仪旗黑-55简"/>
        <a:ea typeface="汉仪旗黑-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1466</Words>
  <Application>WPS 演示</Application>
  <PresentationFormat>宽屏</PresentationFormat>
  <Paragraphs>262</Paragraphs>
  <Slides>83</Slides>
  <Notes>2</Notes>
  <HiddenSlides>2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83</vt:i4>
      </vt:variant>
    </vt:vector>
  </HeadingPairs>
  <TitlesOfParts>
    <vt:vector size="102" baseType="lpstr">
      <vt:lpstr>Arial</vt:lpstr>
      <vt:lpstr>宋体</vt:lpstr>
      <vt:lpstr>Wingdings</vt:lpstr>
      <vt:lpstr>微软雅黑</vt:lpstr>
      <vt:lpstr>Wingdings</vt:lpstr>
      <vt:lpstr>汉仪旗黑-55简</vt:lpstr>
      <vt:lpstr>汉仪大黑简</vt:lpstr>
      <vt:lpstr>黑体</vt:lpstr>
      <vt:lpstr>汉仪书魂体简</vt:lpstr>
      <vt:lpstr>Segoe Print</vt:lpstr>
      <vt:lpstr>Microsoft YaHei Bold</vt:lpstr>
      <vt:lpstr>汉仪书魂体简</vt:lpstr>
      <vt:lpstr>汉仪大黑简</vt:lpstr>
      <vt:lpstr>Arial</vt:lpstr>
      <vt:lpstr>思源黑体 CN Bold</vt:lpstr>
      <vt:lpstr>Microsoft YaHei Regular</vt:lpstr>
      <vt:lpstr>1_Office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office2016mac10413</dc:creator>
  <cp:lastModifiedBy>kingsoft</cp:lastModifiedBy>
  <cp:revision>4</cp:revision>
  <dcterms:created xsi:type="dcterms:W3CDTF">2021-09-06T07:57:00Z</dcterms:created>
  <dcterms:modified xsi:type="dcterms:W3CDTF">2022-10-19T21:25:52Z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DCF5F9BEA17A4FDB94DFE24535C7E266</vt:lpwstr>
  </property>
  <property fmtid="{D5CDD505-2E9C-101B-9397-08002B2CF9AE}" pid="3" name="KSOProductBuildVer">
    <vt:lpwstr>2052-11.1.0.11158</vt:lpwstr>
  </property>
</Properties>
</file>