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5" r:id="rId2"/>
    <p:sldId id="258" r:id="rId3"/>
    <p:sldId id="326" r:id="rId4"/>
    <p:sldId id="344" r:id="rId5"/>
    <p:sldId id="283" r:id="rId6"/>
    <p:sldId id="327" r:id="rId7"/>
    <p:sldId id="328" r:id="rId8"/>
    <p:sldId id="329" r:id="rId9"/>
    <p:sldId id="262" r:id="rId10"/>
    <p:sldId id="330" r:id="rId11"/>
    <p:sldId id="322" r:id="rId12"/>
    <p:sldId id="282" r:id="rId13"/>
    <p:sldId id="284" r:id="rId14"/>
    <p:sldId id="285" r:id="rId15"/>
    <p:sldId id="286" r:id="rId16"/>
    <p:sldId id="287" r:id="rId17"/>
    <p:sldId id="289" r:id="rId18"/>
    <p:sldId id="331" r:id="rId19"/>
    <p:sldId id="332" r:id="rId20"/>
    <p:sldId id="333" r:id="rId21"/>
    <p:sldId id="290" r:id="rId22"/>
    <p:sldId id="342" r:id="rId23"/>
    <p:sldId id="291" r:id="rId24"/>
    <p:sldId id="292" r:id="rId25"/>
    <p:sldId id="321" r:id="rId26"/>
    <p:sldId id="293" r:id="rId27"/>
    <p:sldId id="294" r:id="rId28"/>
    <p:sldId id="295" r:id="rId29"/>
    <p:sldId id="345" r:id="rId30"/>
    <p:sldId id="334" r:id="rId31"/>
    <p:sldId id="296" r:id="rId32"/>
    <p:sldId id="297" r:id="rId33"/>
    <p:sldId id="299" r:id="rId34"/>
    <p:sldId id="335" r:id="rId35"/>
    <p:sldId id="336" r:id="rId36"/>
    <p:sldId id="298" r:id="rId37"/>
    <p:sldId id="303" r:id="rId38"/>
    <p:sldId id="343" r:id="rId39"/>
    <p:sldId id="301" r:id="rId40"/>
    <p:sldId id="337" r:id="rId41"/>
    <p:sldId id="304" r:id="rId42"/>
    <p:sldId id="338" r:id="rId43"/>
    <p:sldId id="339" r:id="rId44"/>
    <p:sldId id="340" r:id="rId45"/>
    <p:sldId id="305" r:id="rId46"/>
    <p:sldId id="306" r:id="rId47"/>
    <p:sldId id="341" r:id="rId48"/>
    <p:sldId id="309" r:id="rId49"/>
    <p:sldId id="307" r:id="rId50"/>
    <p:sldId id="310" r:id="rId51"/>
    <p:sldId id="311" r:id="rId52"/>
    <p:sldId id="312" r:id="rId53"/>
    <p:sldId id="313" r:id="rId54"/>
    <p:sldId id="316" r:id="rId55"/>
    <p:sldId id="346" r:id="rId56"/>
    <p:sldId id="347" r:id="rId57"/>
    <p:sldId id="348" r:id="rId58"/>
    <p:sldId id="349" r:id="rId59"/>
    <p:sldId id="261" r:id="rId6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96" y="5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DEAC62-6218-4F80-A010-6F3BFBDD4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428D8CD-0E14-4B46-A286-FCFA7401A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4EED1D-3897-4EC7-A023-83263DE99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D5B81-0C8D-4CDB-A3D4-3B548BF2E57A}" type="datetimeFigureOut">
              <a:rPr lang="zh-CN" altLang="en-US" smtClean="0"/>
              <a:t>2020/9/4 Friday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1D02B1-7B56-456E-934D-BFB966FD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982AF5-F529-47AF-81B6-0C49D86F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43F4-AE8E-448E-AB35-3337DDBB55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6A8B836-D238-43B3-ABAD-E7D569D945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3"/>
            <a:ext cx="12192000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6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2D8853-9303-4D72-8D13-A3E3268E5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B42C6D-B884-485D-80D2-162F60651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DE84C3-574D-4726-946B-ABBA6A460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D5B81-0C8D-4CDB-A3D4-3B548BF2E57A}" type="datetimeFigureOut">
              <a:rPr lang="zh-CN" altLang="en-US" smtClean="0"/>
              <a:t>2020/9/4 Friday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2880F1-E2A9-4B5F-ACFC-128FCEA7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88E422-BC29-45A4-91EB-EDD648894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43F4-AE8E-448E-AB35-3337DDBB55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71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9DE65A1-4FD8-46D5-813F-21AC93B5E3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5FADFC-F75F-4ACF-B91A-3E516A3B9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FD7235-770C-48C1-B5F7-5C8125B5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D5B81-0C8D-4CDB-A3D4-3B548BF2E57A}" type="datetimeFigureOut">
              <a:rPr lang="zh-CN" altLang="en-US" smtClean="0"/>
              <a:t>2020/9/4 Friday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7EE951-C2C9-43EE-A1BF-3E535B0A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764A9-578B-4664-A26C-15919181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43F4-AE8E-448E-AB35-3337DDBB55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65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BF5B65-A242-43E1-8BAF-ABE26ADF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827B46-DE27-4495-A18F-F4393D429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AC786B-9EAA-470E-A62D-90DF8517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D5B81-0C8D-4CDB-A3D4-3B548BF2E57A}" type="datetimeFigureOut">
              <a:rPr lang="zh-CN" altLang="en-US" smtClean="0"/>
              <a:t>2020/9/4 Friday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43B4E-137E-48FB-B74B-29B80C60C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64D08C-2550-4D13-BBF5-9C6B119D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43F4-AE8E-448E-AB35-3337DDBB55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424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8608B3-FE29-49DB-B661-6D8AE6516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19F982-2398-44E5-8DDD-AC6FADB7E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6CCB20-C0A5-4D2C-9E6D-5E8FE6CF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D5B81-0C8D-4CDB-A3D4-3B548BF2E57A}" type="datetimeFigureOut">
              <a:rPr lang="zh-CN" altLang="en-US" smtClean="0"/>
              <a:t>2020/9/4 Friday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9C05B0-C2D3-410D-9249-ACFDBC7F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0FD63C-21AB-407D-8645-06B53D0C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43F4-AE8E-448E-AB35-3337DDBB55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监控, 屏幕, 电脑, 舞台&#10;&#10;描述已自动生成">
            <a:extLst>
              <a:ext uri="{FF2B5EF4-FFF2-40B4-BE49-F238E27FC236}">
                <a16:creationId xmlns:a16="http://schemas.microsoft.com/office/drawing/2014/main" id="{7F3A7FA8-36AB-43D9-923F-0DB00BAC3C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76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BC3514-1756-491A-9076-A5A74746B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7F4EC5-0D02-4047-BE87-13DA41E8F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E37333-3F31-4CED-BB70-EEBE98996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A8F21E-56A7-4F01-A6F7-4C64F201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D5B81-0C8D-4CDB-A3D4-3B548BF2E57A}" type="datetimeFigureOut">
              <a:rPr lang="zh-CN" altLang="en-US" smtClean="0"/>
              <a:t>2020/9/4 Friday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82D5E-EB3F-46C9-9C44-0D1CA2A70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23E8A1-3E8C-4F06-96ED-AA4E32BA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43F4-AE8E-448E-AB35-3337DDBB55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09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3F29D4-4D38-45D9-948C-AF72C4F80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35073B-E026-4FA6-98B3-DE2C471B2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297571-6E8B-4336-BBFA-6EFD54464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E89166-8E82-4597-A73C-CD89BB5CA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0B0E5C4-039B-4A17-9C81-2FF1D42D95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37901F-9550-424D-BA1B-B616B93E9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D5B81-0C8D-4CDB-A3D4-3B548BF2E57A}" type="datetimeFigureOut">
              <a:rPr lang="zh-CN" altLang="en-US" smtClean="0"/>
              <a:t>2020/9/4 Friday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A1EDC6A-E507-41E1-8DE4-F3446A11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AEB8F2-A245-4259-AA17-3286C4BEF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43F4-AE8E-448E-AB35-3337DDBB55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810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74D41-DA78-4883-90B1-CF587738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1F7477E-9D82-49B2-A08C-7991CA23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D5B81-0C8D-4CDB-A3D4-3B548BF2E57A}" type="datetimeFigureOut">
              <a:rPr lang="zh-CN" altLang="en-US" smtClean="0"/>
              <a:t>2020/9/4 Friday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F7A3C4-09CA-4EE8-8BF9-592F283F4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FA591BF-41F6-4938-89FC-1CC2668C9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43F4-AE8E-448E-AB35-3337DDBB55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28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F26DA79-94BD-4697-A267-F790921B3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D5B81-0C8D-4CDB-A3D4-3B548BF2E57A}" type="datetimeFigureOut">
              <a:rPr lang="zh-CN" altLang="en-US" smtClean="0"/>
              <a:t>2020/9/4 Friday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93EF7D1-6B8A-432D-B46D-0281C7018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75C9F6-5903-4B01-B1C8-783BC409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43F4-AE8E-448E-AB35-3337DDBB55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75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FDB7C7-90ED-4A99-97B3-F5A9F3A7C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E251DB-81FA-4208-B7F4-F58E6ED7E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A21FC8-19F4-47C1-98A1-768A89923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8D20D11-B115-4A09-AA7F-5DE2D6978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D5B81-0C8D-4CDB-A3D4-3B548BF2E57A}" type="datetimeFigureOut">
              <a:rPr lang="zh-CN" altLang="en-US" smtClean="0"/>
              <a:t>2020/9/4 Friday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41295A-D9FB-493F-A932-6DFC65C3C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29ECA7-2296-46BC-B0D0-4C85EDF0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43F4-AE8E-448E-AB35-3337DDBB55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02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059D04-F0B7-4597-A4F1-780F5FA53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DFE180-43BE-42FB-8927-A6D72B7BD2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9D01370-8AC7-49B7-B410-0796C9D9A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BE33EE-F604-4391-9E88-BE58B65FB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D5B81-0C8D-4CDB-A3D4-3B548BF2E57A}" type="datetimeFigureOut">
              <a:rPr lang="zh-CN" altLang="en-US" smtClean="0"/>
              <a:t>2020/9/4 Friday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811D50-C6F3-4BE0-8471-10E1A0EF1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8C29FD-9832-4F15-8777-70D08F4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E43F4-AE8E-448E-AB35-3337DDBB55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73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D634D68-7D34-485A-9AED-57DDD847A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04C9A8-4004-491E-8A69-D774F2B4A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B54F9D-1462-43A5-84C6-FC81D49B6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D5B81-0C8D-4CDB-A3D4-3B548BF2E57A}" type="datetimeFigureOut">
              <a:rPr lang="zh-CN" altLang="en-US" smtClean="0"/>
              <a:t>2020/9/4 Friday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534F52-B35A-4A8C-91CE-63C67A8DE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81A9A3-A54E-47DD-A9B4-F97047503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E43F4-AE8E-448E-AB35-3337DDBB55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69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CA1092A-F0F9-414B-9A74-D50886395787}"/>
              </a:ext>
            </a:extLst>
          </p:cNvPr>
          <p:cNvSpPr/>
          <p:nvPr/>
        </p:nvSpPr>
        <p:spPr>
          <a:xfrm>
            <a:off x="2310348" y="2241224"/>
            <a:ext cx="75713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 b="1" dirty="0">
                <a:solidFill>
                  <a:schemeClr val="bg1"/>
                </a:solidFill>
                <a:effectLst>
                  <a:outerShdw blurRad="330200" sx="102000" sy="102000" algn="ctr" rotWithShape="0">
                    <a:prstClr val="black">
                      <a:alpha val="16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活动开场快闪</a:t>
            </a:r>
            <a:endParaRPr lang="zh-CN" altLang="en-US" sz="9600" b="1" dirty="0">
              <a:solidFill>
                <a:srgbClr val="FFFF00"/>
              </a:solidFill>
              <a:effectLst>
                <a:outerShdw blurRad="330200" sx="102000" sy="102000" algn="ctr" rotWithShape="0">
                  <a:prstClr val="black">
                    <a:alpha val="16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07682A6-42ED-4254-8C9E-C023F05CA14F}"/>
              </a:ext>
            </a:extLst>
          </p:cNvPr>
          <p:cNvSpPr/>
          <p:nvPr/>
        </p:nvSpPr>
        <p:spPr>
          <a:xfrm>
            <a:off x="4070446" y="3885947"/>
            <a:ext cx="4051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自带音乐 自带动画 轻松开场 好玩有趣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337C7FA-CBEB-4197-9E38-E5A689CA478C}"/>
              </a:ext>
            </a:extLst>
          </p:cNvPr>
          <p:cNvGrpSpPr/>
          <p:nvPr/>
        </p:nvGrpSpPr>
        <p:grpSpPr>
          <a:xfrm>
            <a:off x="4639541" y="4488873"/>
            <a:ext cx="2912918" cy="422563"/>
            <a:chOff x="4639541" y="4488873"/>
            <a:chExt cx="2912918" cy="422563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B186552-4D89-4CE1-9BA3-403A68DD2806}"/>
                </a:ext>
              </a:extLst>
            </p:cNvPr>
            <p:cNvSpPr/>
            <p:nvPr/>
          </p:nvSpPr>
          <p:spPr>
            <a:xfrm>
              <a:off x="4639541" y="4488873"/>
              <a:ext cx="2912918" cy="422563"/>
            </a:xfrm>
            <a:prstGeom prst="rect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2840E47-2DB4-4FD5-AE38-71BA60199D31}"/>
                </a:ext>
              </a:extLst>
            </p:cNvPr>
            <p:cNvSpPr/>
            <p:nvPr/>
          </p:nvSpPr>
          <p:spPr>
            <a:xfrm>
              <a:off x="4894389" y="4515488"/>
              <a:ext cx="24032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XXXXX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科技有限公司</a:t>
              </a:r>
            </a:p>
          </p:txBody>
        </p:sp>
      </p:grpSp>
      <p:pic>
        <p:nvPicPr>
          <p:cNvPr id="11" name="Surkin - Tiger Rhythm">
            <a:hlinkClick r:id="" action="ppaction://media"/>
            <a:extLst>
              <a:ext uri="{FF2B5EF4-FFF2-40B4-BE49-F238E27FC236}">
                <a16:creationId xmlns:a16="http://schemas.microsoft.com/office/drawing/2014/main" id="{3B8FFE37-72DA-4941-8B37-4FF18CBF7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8636" y="-7067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7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"/>
    </mc:Choice>
    <mc:Fallback xmlns="">
      <p:transition spd="slow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1688485" y="2321004"/>
            <a:ext cx="82659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Very </a:t>
            </a:r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欢迎</a:t>
            </a:r>
          </a:p>
        </p:txBody>
      </p:sp>
    </p:spTree>
    <p:extLst>
      <p:ext uri="{BB962C8B-B14F-4D97-AF65-F5344CB8AC3E}">
        <p14:creationId xmlns:p14="http://schemas.microsoft.com/office/powerpoint/2010/main" val="160992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968414" y="1851645"/>
            <a:ext cx="6808274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9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 位 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A7A5E6E-B491-4813-B34A-97142B0AF22C}"/>
              </a:ext>
            </a:extLst>
          </p:cNvPr>
          <p:cNvSpPr/>
          <p:nvPr/>
        </p:nvSpPr>
        <p:spPr>
          <a:xfrm>
            <a:off x="2311400" y="1249680"/>
            <a:ext cx="7569200" cy="456184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70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965286" y="1613118"/>
            <a:ext cx="4519186" cy="3093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有缘</a:t>
            </a:r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千里</a:t>
            </a:r>
            <a:endParaRPr lang="en-US" altLang="zh-CN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801F0A5-9B3F-4A0F-80E9-00E1E4F19AB2}"/>
              </a:ext>
            </a:extLst>
          </p:cNvPr>
          <p:cNvCxnSpPr/>
          <p:nvPr/>
        </p:nvCxnSpPr>
        <p:spPr>
          <a:xfrm>
            <a:off x="1574800" y="4490720"/>
            <a:ext cx="318008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D64782A-C7AF-4B6D-9134-70579FCF5D61}"/>
              </a:ext>
            </a:extLst>
          </p:cNvPr>
          <p:cNvCxnSpPr/>
          <p:nvPr/>
        </p:nvCxnSpPr>
        <p:spPr>
          <a:xfrm>
            <a:off x="7741920" y="2580640"/>
            <a:ext cx="318008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E75452F7-CCEE-4C10-873A-CE676CEB3F65}"/>
              </a:ext>
            </a:extLst>
          </p:cNvPr>
          <p:cNvSpPr/>
          <p:nvPr/>
        </p:nvSpPr>
        <p:spPr>
          <a:xfrm>
            <a:off x="4961165" y="3429000"/>
            <a:ext cx="390363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</a:t>
            </a:r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相会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3193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50"/>
    </mc:Choice>
    <mc:Fallback xmlns="">
      <p:transition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175696" y="1951345"/>
            <a:ext cx="7840608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9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在今天</a:t>
            </a:r>
          </a:p>
        </p:txBody>
      </p:sp>
    </p:spTree>
    <p:extLst>
      <p:ext uri="{BB962C8B-B14F-4D97-AF65-F5344CB8AC3E}">
        <p14:creationId xmlns:p14="http://schemas.microsoft.com/office/powerpoint/2010/main" val="238065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4875153" y="2705725"/>
            <a:ext cx="13131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54B4644-0A9E-4E56-AEF7-6782F615A59C}"/>
              </a:ext>
            </a:extLst>
          </p:cNvPr>
          <p:cNvSpPr/>
          <p:nvPr/>
        </p:nvSpPr>
        <p:spPr>
          <a:xfrm>
            <a:off x="6188333" y="2749530"/>
            <a:ext cx="13131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座</a:t>
            </a:r>
            <a:endParaRPr lang="zh-CN" altLang="en-US" sz="8800" dirty="0"/>
          </a:p>
        </p:txBody>
      </p:sp>
    </p:spTree>
    <p:extLst>
      <p:ext uri="{BB962C8B-B14F-4D97-AF65-F5344CB8AC3E}">
        <p14:creationId xmlns:p14="http://schemas.microsoft.com/office/powerpoint/2010/main" val="354699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3746639" y="2705725"/>
            <a:ext cx="46987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各位都是</a:t>
            </a:r>
          </a:p>
        </p:txBody>
      </p:sp>
    </p:spTree>
    <p:extLst>
      <p:ext uri="{BB962C8B-B14F-4D97-AF65-F5344CB8AC3E}">
        <p14:creationId xmlns:p14="http://schemas.microsoft.com/office/powerpoint/2010/main" val="380405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3097422" y="2522121"/>
            <a:ext cx="599715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 </a:t>
            </a:r>
            <a:r>
              <a:rPr lang="en-US" altLang="zh-CN" sz="9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9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缘 </a:t>
            </a:r>
            <a:r>
              <a:rPr lang="en-US" altLang="zh-CN" sz="9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9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</a:p>
        </p:txBody>
      </p:sp>
    </p:spTree>
    <p:extLst>
      <p:ext uri="{BB962C8B-B14F-4D97-AF65-F5344CB8AC3E}">
        <p14:creationId xmlns:p14="http://schemas.microsoft.com/office/powerpoint/2010/main" val="3113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4772561" y="2587704"/>
            <a:ext cx="2646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今天</a:t>
            </a:r>
          </a:p>
        </p:txBody>
      </p:sp>
    </p:spTree>
    <p:extLst>
      <p:ext uri="{BB962C8B-B14F-4D97-AF65-F5344CB8AC3E}">
        <p14:creationId xmlns:p14="http://schemas.microsoft.com/office/powerpoint/2010/main" val="355319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3541454" y="2644170"/>
            <a:ext cx="51090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人人都有</a:t>
            </a:r>
          </a:p>
        </p:txBody>
      </p:sp>
    </p:spTree>
    <p:extLst>
      <p:ext uri="{BB962C8B-B14F-4D97-AF65-F5344CB8AC3E}">
        <p14:creationId xmlns:p14="http://schemas.microsoft.com/office/powerpoint/2010/main" val="145017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1679634" y="1630124"/>
            <a:ext cx="903324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精美小礼品</a:t>
            </a:r>
          </a:p>
        </p:txBody>
      </p:sp>
      <p:pic>
        <p:nvPicPr>
          <p:cNvPr id="4" name="图片 3" descr="图片包含 游戏机, 乐高&#10;&#10;描述已自动生成">
            <a:extLst>
              <a:ext uri="{FF2B5EF4-FFF2-40B4-BE49-F238E27FC236}">
                <a16:creationId xmlns:a16="http://schemas.microsoft.com/office/drawing/2014/main" id="{E3043D9F-6629-4E8D-93B9-564AF3068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079" y="2687319"/>
            <a:ext cx="4340352" cy="36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4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175696" y="1851645"/>
            <a:ext cx="7840608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9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老铁们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8A310D7-0574-48C6-96F7-C6756A2AE9F5}"/>
              </a:ext>
            </a:extLst>
          </p:cNvPr>
          <p:cNvSpPr/>
          <p:nvPr/>
        </p:nvSpPr>
        <p:spPr>
          <a:xfrm>
            <a:off x="4618672" y="651316"/>
            <a:ext cx="29546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老铁们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C39B2FC-3F1C-4784-80C3-95169874DFCC}"/>
              </a:ext>
            </a:extLst>
          </p:cNvPr>
          <p:cNvSpPr/>
          <p:nvPr/>
        </p:nvSpPr>
        <p:spPr>
          <a:xfrm>
            <a:off x="4892992" y="5016361"/>
            <a:ext cx="22621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老铁们</a:t>
            </a:r>
          </a:p>
        </p:txBody>
      </p:sp>
    </p:spTree>
    <p:extLst>
      <p:ext uri="{BB962C8B-B14F-4D97-AF65-F5344CB8AC3E}">
        <p14:creationId xmlns:p14="http://schemas.microsoft.com/office/powerpoint/2010/main" val="11233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50"/>
    </mc:Choice>
    <mc:Fallback xmlns="">
      <p:transition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3182382" y="2705725"/>
            <a:ext cx="582723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绝不让大家</a:t>
            </a: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38D9D366-506B-4FAC-A376-8B006CBADF16}"/>
              </a:ext>
            </a:extLst>
          </p:cNvPr>
          <p:cNvSpPr/>
          <p:nvPr/>
        </p:nvSpPr>
        <p:spPr>
          <a:xfrm>
            <a:off x="4714240" y="4521200"/>
            <a:ext cx="3942080" cy="873760"/>
          </a:xfrm>
          <a:prstGeom prst="rightArrow">
            <a:avLst>
              <a:gd name="adj1" fmla="val 50000"/>
              <a:gd name="adj2" fmla="val 9352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1092B1B4-96EE-46E3-B83F-EFB43FF4AC85}"/>
              </a:ext>
            </a:extLst>
          </p:cNvPr>
          <p:cNvSpPr/>
          <p:nvPr/>
        </p:nvSpPr>
        <p:spPr>
          <a:xfrm>
            <a:off x="5496560" y="1280160"/>
            <a:ext cx="3942080" cy="873760"/>
          </a:xfrm>
          <a:prstGeom prst="rightArrow">
            <a:avLst>
              <a:gd name="adj1" fmla="val 50000"/>
              <a:gd name="adj2" fmla="val 9352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8E5B6D62-58B1-4178-A726-151464FC64B3}"/>
              </a:ext>
            </a:extLst>
          </p:cNvPr>
          <p:cNvSpPr/>
          <p:nvPr/>
        </p:nvSpPr>
        <p:spPr>
          <a:xfrm>
            <a:off x="1493520" y="2255519"/>
            <a:ext cx="2321968" cy="514663"/>
          </a:xfrm>
          <a:prstGeom prst="rightArrow">
            <a:avLst>
              <a:gd name="adj1" fmla="val 50000"/>
              <a:gd name="adj2" fmla="val 9352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33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推车, 交通, 游戏机&#10;&#10;描述已自动生成">
            <a:extLst>
              <a:ext uri="{FF2B5EF4-FFF2-40B4-BE49-F238E27FC236}">
                <a16:creationId xmlns:a16="http://schemas.microsoft.com/office/drawing/2014/main" id="{0778E45B-045F-433E-9A34-40BB8479F8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464236" y="2321004"/>
            <a:ext cx="7263527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空手而归</a:t>
            </a:r>
          </a:p>
        </p:txBody>
      </p:sp>
    </p:spTree>
    <p:extLst>
      <p:ext uri="{BB962C8B-B14F-4D97-AF65-F5344CB8AC3E}">
        <p14:creationId xmlns:p14="http://schemas.microsoft.com/office/powerpoint/2010/main" val="12109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5374E6D-6BC6-49F6-9E8E-A6935259B80D}"/>
              </a:ext>
            </a:extLst>
          </p:cNvPr>
          <p:cNvSpPr/>
          <p:nvPr/>
        </p:nvSpPr>
        <p:spPr>
          <a:xfrm>
            <a:off x="1531620" y="2476500"/>
            <a:ext cx="8999220" cy="182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1719930" y="2321004"/>
            <a:ext cx="875214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LET'S  GO</a:t>
            </a:r>
            <a:endParaRPr lang="zh-CN" altLang="en-US" sz="13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18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1719930" y="2321004"/>
            <a:ext cx="903324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你即将看到</a:t>
            </a:r>
          </a:p>
        </p:txBody>
      </p:sp>
    </p:spTree>
    <p:extLst>
      <p:ext uri="{BB962C8B-B14F-4D97-AF65-F5344CB8AC3E}">
        <p14:creationId xmlns:p14="http://schemas.microsoft.com/office/powerpoint/2010/main" val="144338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3541454" y="2644170"/>
            <a:ext cx="51090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主办单位</a:t>
            </a:r>
          </a:p>
        </p:txBody>
      </p:sp>
    </p:spTree>
    <p:extLst>
      <p:ext uri="{BB962C8B-B14F-4D97-AF65-F5344CB8AC3E}">
        <p14:creationId xmlns:p14="http://schemas.microsoft.com/office/powerpoint/2010/main" val="302500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278288" y="2790238"/>
            <a:ext cx="763542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公司或者单位</a:t>
            </a:r>
          </a:p>
        </p:txBody>
      </p:sp>
    </p:spTree>
    <p:extLst>
      <p:ext uri="{BB962C8B-B14F-4D97-AF65-F5344CB8AC3E}">
        <p14:creationId xmlns:p14="http://schemas.microsoft.com/office/powerpoint/2010/main" val="208514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3450014" y="2349530"/>
            <a:ext cx="51090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活动主题</a:t>
            </a:r>
            <a:endParaRPr lang="zh-CN" altLang="en-US" sz="96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空心弧 2">
            <a:extLst>
              <a:ext uri="{FF2B5EF4-FFF2-40B4-BE49-F238E27FC236}">
                <a16:creationId xmlns:a16="http://schemas.microsoft.com/office/drawing/2014/main" id="{2071AA64-CBF4-48C4-B6D6-2D26EEF77567}"/>
              </a:ext>
            </a:extLst>
          </p:cNvPr>
          <p:cNvSpPr/>
          <p:nvPr/>
        </p:nvSpPr>
        <p:spPr>
          <a:xfrm>
            <a:off x="2346960" y="0"/>
            <a:ext cx="7172960" cy="7172960"/>
          </a:xfrm>
          <a:prstGeom prst="blockArc">
            <a:avLst>
              <a:gd name="adj1" fmla="val 11688301"/>
              <a:gd name="adj2" fmla="val 8332207"/>
              <a:gd name="adj3" fmla="val 3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空心弧 3">
            <a:extLst>
              <a:ext uri="{FF2B5EF4-FFF2-40B4-BE49-F238E27FC236}">
                <a16:creationId xmlns:a16="http://schemas.microsoft.com/office/drawing/2014/main" id="{CC6547BE-9CB0-473D-8CDA-B7B11759A83E}"/>
              </a:ext>
            </a:extLst>
          </p:cNvPr>
          <p:cNvSpPr/>
          <p:nvPr/>
        </p:nvSpPr>
        <p:spPr>
          <a:xfrm>
            <a:off x="3931919" y="1356360"/>
            <a:ext cx="4145280" cy="4145280"/>
          </a:xfrm>
          <a:prstGeom prst="blockArc">
            <a:avLst>
              <a:gd name="adj1" fmla="val 2706658"/>
              <a:gd name="adj2" fmla="val 7896343"/>
              <a:gd name="adj3" fmla="val 64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3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948D6FB6-4E62-4B31-871F-58CE0599DDC9}"/>
              </a:ext>
            </a:extLst>
          </p:cNvPr>
          <p:cNvGrpSpPr/>
          <p:nvPr/>
        </p:nvGrpSpPr>
        <p:grpSpPr>
          <a:xfrm>
            <a:off x="2374182" y="1879044"/>
            <a:ext cx="7263527" cy="3032253"/>
            <a:chOff x="2374182" y="1879044"/>
            <a:chExt cx="7263527" cy="3032253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C6147F6-63DD-41E8-85DD-A68572AC098D}"/>
                </a:ext>
              </a:extLst>
            </p:cNvPr>
            <p:cNvSpPr/>
            <p:nvPr/>
          </p:nvSpPr>
          <p:spPr>
            <a:xfrm>
              <a:off x="2374182" y="1879044"/>
              <a:ext cx="7263527" cy="22159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3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要你开心</a:t>
              </a: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25B57F1-C522-488D-B925-B97FEEC6C340}"/>
                </a:ext>
              </a:extLst>
            </p:cNvPr>
            <p:cNvSpPr/>
            <p:nvPr/>
          </p:nvSpPr>
          <p:spPr>
            <a:xfrm>
              <a:off x="4157007" y="4080300"/>
              <a:ext cx="387798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本次活动主题</a:t>
              </a: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339C3E72-8F21-4D78-8A86-39DBF5E31C6D}"/>
                </a:ext>
              </a:extLst>
            </p:cNvPr>
            <p:cNvCxnSpPr/>
            <p:nvPr/>
          </p:nvCxnSpPr>
          <p:spPr>
            <a:xfrm>
              <a:off x="8161709" y="4495799"/>
              <a:ext cx="1476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697F22ED-2F9C-43DF-BE43-C52843AD8878}"/>
                </a:ext>
              </a:extLst>
            </p:cNvPr>
            <p:cNvCxnSpPr/>
            <p:nvPr/>
          </p:nvCxnSpPr>
          <p:spPr>
            <a:xfrm>
              <a:off x="2464772" y="4495800"/>
              <a:ext cx="1476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87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261661" y="1090716"/>
            <a:ext cx="7545655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开心</a:t>
            </a:r>
          </a:p>
        </p:txBody>
      </p:sp>
    </p:spTree>
    <p:extLst>
      <p:ext uri="{BB962C8B-B14F-4D97-AF65-F5344CB8AC3E}">
        <p14:creationId xmlns:p14="http://schemas.microsoft.com/office/powerpoint/2010/main" val="349408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图片 3" descr="卡通人物&#10;&#10;描述已自动生成">
            <a:extLst>
              <a:ext uri="{FF2B5EF4-FFF2-40B4-BE49-F238E27FC236}">
                <a16:creationId xmlns:a16="http://schemas.microsoft.com/office/drawing/2014/main" id="{470088E2-5F75-49B4-A5B7-229C207034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9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"/>
    </mc:Choice>
    <mc:Fallback xmlns="">
      <p:transition spd="slow" advTm="3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B6A41A5-3FC0-4151-942C-14D7DBCBB8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4310896" y="2598405"/>
            <a:ext cx="35702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亲人们</a:t>
            </a:r>
          </a:p>
        </p:txBody>
      </p:sp>
    </p:spTree>
    <p:extLst>
      <p:ext uri="{BB962C8B-B14F-4D97-AF65-F5344CB8AC3E}">
        <p14:creationId xmlns:p14="http://schemas.microsoft.com/office/powerpoint/2010/main" val="37221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50"/>
    </mc:Choice>
    <mc:Fallback xmlns="">
      <p:transition advClick="0" advTm="35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591E70E-4B21-4864-A43A-B91C04D95B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175696" y="1851645"/>
            <a:ext cx="7840608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9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要你笑</a:t>
            </a:r>
          </a:p>
        </p:txBody>
      </p:sp>
    </p:spTree>
    <p:extLst>
      <p:ext uri="{BB962C8B-B14F-4D97-AF65-F5344CB8AC3E}">
        <p14:creationId xmlns:p14="http://schemas.microsoft.com/office/powerpoint/2010/main" val="317133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574754" y="1895996"/>
            <a:ext cx="7263527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是我们今天</a:t>
            </a:r>
            <a:endParaRPr lang="en-US" altLang="zh-CN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第一主题</a:t>
            </a:r>
            <a:endParaRPr lang="zh-CN" altLang="en-US" sz="13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543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3874879" y="2345576"/>
            <a:ext cx="444224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今天</a:t>
            </a:r>
            <a:endParaRPr lang="zh-CN" altLang="en-US" sz="166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994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48DDD49-C472-43D5-B861-127CBA6CC444}"/>
              </a:ext>
            </a:extLst>
          </p:cNvPr>
          <p:cNvSpPr/>
          <p:nvPr/>
        </p:nvSpPr>
        <p:spPr>
          <a:xfrm>
            <a:off x="1943460" y="1441931"/>
            <a:ext cx="29546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敲彩蛋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00BC94F-7F62-4A87-A436-8AF3D4AAC0C7}"/>
              </a:ext>
            </a:extLst>
          </p:cNvPr>
          <p:cNvSpPr/>
          <p:nvPr/>
        </p:nvSpPr>
        <p:spPr>
          <a:xfrm>
            <a:off x="6787240" y="4744881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幸运转盘</a:t>
            </a:r>
          </a:p>
        </p:txBody>
      </p:sp>
      <p:pic>
        <p:nvPicPr>
          <p:cNvPr id="6" name="图片 5" descr="图片包含 室内, 桌子, 黑暗, 灯光&#10;&#10;描述已自动生成">
            <a:extLst>
              <a:ext uri="{FF2B5EF4-FFF2-40B4-BE49-F238E27FC236}">
                <a16:creationId xmlns:a16="http://schemas.microsoft.com/office/drawing/2014/main" id="{4C1AD629-A51A-41B8-B502-70304FA734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937" y="454839"/>
            <a:ext cx="6008343" cy="4005562"/>
          </a:xfrm>
          <a:prstGeom prst="rect">
            <a:avLst/>
          </a:prstGeom>
        </p:spPr>
      </p:pic>
      <p:pic>
        <p:nvPicPr>
          <p:cNvPr id="8" name="图片 7" descr="图片包含 游戏机, 乐高, 玩具&#10;&#10;描述已自动生成">
            <a:extLst>
              <a:ext uri="{FF2B5EF4-FFF2-40B4-BE49-F238E27FC236}">
                <a16:creationId xmlns:a16="http://schemas.microsoft.com/office/drawing/2014/main" id="{7041161F-811F-47C7-AF69-D01254A71C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783" y="3116142"/>
            <a:ext cx="3866594" cy="297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2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50">
        <p14:flythrough/>
      </p:transition>
    </mc:Choice>
    <mc:Fallback xmlns="">
      <p:transition advClick="0" advTm="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53" presetClass="entr" presetSubtype="16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2"/>
      <p:bldP spid="4" grpId="0"/>
      <p:bldP spid="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838A568-D2F2-459E-9569-FA67E4A0A6AF}"/>
              </a:ext>
            </a:extLst>
          </p:cNvPr>
          <p:cNvSpPr/>
          <p:nvPr/>
        </p:nvSpPr>
        <p:spPr>
          <a:xfrm>
            <a:off x="3749321" y="1812176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幸运儿观众</a:t>
            </a:r>
          </a:p>
        </p:txBody>
      </p:sp>
      <p:sp>
        <p:nvSpPr>
          <p:cNvPr id="6" name="PA-矩形 5">
            <a:extLst>
              <a:ext uri="{FF2B5EF4-FFF2-40B4-BE49-F238E27FC236}">
                <a16:creationId xmlns:a16="http://schemas.microsoft.com/office/drawing/2014/main" id="{BDD7CDE5-AFDA-4127-9B7C-7A6595D451F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638581" y="3145676"/>
            <a:ext cx="8393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免费领华为</a:t>
            </a:r>
            <a:r>
              <a:rPr lang="en-US" altLang="zh-CN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P30</a:t>
            </a:r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</a:t>
            </a:r>
          </a:p>
        </p:txBody>
      </p:sp>
    </p:spTree>
    <p:extLst>
      <p:ext uri="{BB962C8B-B14F-4D97-AF65-F5344CB8AC3E}">
        <p14:creationId xmlns:p14="http://schemas.microsoft.com/office/powerpoint/2010/main" val="156641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50">
        <p14:flythrough/>
      </p:transition>
    </mc:Choice>
    <mc:Fallback xmlns="">
      <p:transition advClick="0" advTm="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40"/>
                            </p:stCondLst>
                            <p:childTnLst>
                              <p:par>
                                <p:cTn id="1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3D01B1D-87A7-4038-8471-C3845E4E3E6E}"/>
              </a:ext>
            </a:extLst>
          </p:cNvPr>
          <p:cNvSpPr/>
          <p:nvPr/>
        </p:nvSpPr>
        <p:spPr>
          <a:xfrm>
            <a:off x="2772013" y="939672"/>
            <a:ext cx="66479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现金抵扣优惠券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6A7B5AE-B9AB-4DBB-B8E4-765CD7651B7B}"/>
              </a:ext>
            </a:extLst>
          </p:cNvPr>
          <p:cNvSpPr/>
          <p:nvPr/>
        </p:nvSpPr>
        <p:spPr>
          <a:xfrm>
            <a:off x="3233678" y="2347683"/>
            <a:ext cx="5724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折上折大福利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C3FB4AC-5FC4-42D6-853B-38FCA41907BC}"/>
              </a:ext>
            </a:extLst>
          </p:cNvPr>
          <p:cNvSpPr/>
          <p:nvPr/>
        </p:nvSpPr>
        <p:spPr>
          <a:xfrm>
            <a:off x="4310896" y="3755694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各类水果点心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10E3D8A-8247-42C7-B06E-6CE4B3C2288D}"/>
              </a:ext>
            </a:extLst>
          </p:cNvPr>
          <p:cNvSpPr/>
          <p:nvPr/>
        </p:nvSpPr>
        <p:spPr>
          <a:xfrm>
            <a:off x="4875153" y="4732817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舞蹈表演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63E4D81-21DA-41AB-9C14-E263A16055B5}"/>
              </a:ext>
            </a:extLst>
          </p:cNvPr>
          <p:cNvSpPr/>
          <p:nvPr/>
        </p:nvSpPr>
        <p:spPr>
          <a:xfrm>
            <a:off x="5285522" y="570994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唱歌表演</a:t>
            </a:r>
          </a:p>
        </p:txBody>
      </p:sp>
    </p:spTree>
    <p:extLst>
      <p:ext uri="{BB962C8B-B14F-4D97-AF65-F5344CB8AC3E}">
        <p14:creationId xmlns:p14="http://schemas.microsoft.com/office/powerpoint/2010/main" val="99315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50">
        <p14:flythrough/>
      </p:transition>
    </mc:Choice>
    <mc:Fallback xmlns="">
      <p:transition advClick="0" advTm="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E66DC78-E222-4B39-97F8-45943E451243}"/>
              </a:ext>
            </a:extLst>
          </p:cNvPr>
          <p:cNvSpPr/>
          <p:nvPr/>
        </p:nvSpPr>
        <p:spPr>
          <a:xfrm>
            <a:off x="1579379" y="2402284"/>
            <a:ext cx="903324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福利绝不缺席</a:t>
            </a:r>
          </a:p>
        </p:txBody>
      </p:sp>
    </p:spTree>
    <p:extLst>
      <p:ext uri="{BB962C8B-B14F-4D97-AF65-F5344CB8AC3E}">
        <p14:creationId xmlns:p14="http://schemas.microsoft.com/office/powerpoint/2010/main" val="19943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男人伸出手&#10;&#10;描述已自动生成">
            <a:extLst>
              <a:ext uri="{FF2B5EF4-FFF2-40B4-BE49-F238E27FC236}">
                <a16:creationId xmlns:a16="http://schemas.microsoft.com/office/drawing/2014/main" id="{38900D7C-013E-460F-AE20-C89E51D958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4939273" y="1936636"/>
            <a:ext cx="231345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</a:t>
            </a:r>
            <a:endParaRPr lang="zh-CN" altLang="en-US" sz="166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89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E66DC78-E222-4B39-97F8-45943E451243}"/>
              </a:ext>
            </a:extLst>
          </p:cNvPr>
          <p:cNvSpPr/>
          <p:nvPr/>
        </p:nvSpPr>
        <p:spPr>
          <a:xfrm>
            <a:off x="5031445" y="2875002"/>
            <a:ext cx="21291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 待</a:t>
            </a:r>
          </a:p>
        </p:txBody>
      </p:sp>
    </p:spTree>
    <p:extLst>
      <p:ext uri="{BB962C8B-B14F-4D97-AF65-F5344CB8AC3E}">
        <p14:creationId xmlns:p14="http://schemas.microsoft.com/office/powerpoint/2010/main" val="42455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11A02A9-E916-4638-9D2C-1AC80ED52E14}"/>
              </a:ext>
            </a:extLst>
          </p:cNvPr>
          <p:cNvSpPr/>
          <p:nvPr/>
        </p:nvSpPr>
        <p:spPr>
          <a:xfrm>
            <a:off x="2491445" y="2497976"/>
            <a:ext cx="740138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 常 期 待</a:t>
            </a:r>
          </a:p>
        </p:txBody>
      </p:sp>
    </p:spTree>
    <p:extLst>
      <p:ext uri="{BB962C8B-B14F-4D97-AF65-F5344CB8AC3E}">
        <p14:creationId xmlns:p14="http://schemas.microsoft.com/office/powerpoint/2010/main" val="20056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50">
        <p14:flythrough/>
      </p:transition>
    </mc:Choice>
    <mc:Fallback xmlns="">
      <p:transition advClick="0" advTm="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xit" presetSubtype="4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-任意多边形 4">
            <a:extLst>
              <a:ext uri="{FF2B5EF4-FFF2-40B4-BE49-F238E27FC236}">
                <a16:creationId xmlns:a16="http://schemas.microsoft.com/office/drawing/2014/main" id="{B13AC78B-ED69-4F86-891C-F5C2BAB3C7E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285599" y="500259"/>
            <a:ext cx="1770317" cy="6067499"/>
          </a:xfrm>
          <a:custGeom>
            <a:avLst/>
            <a:gdLst/>
            <a:ahLst/>
            <a:cxnLst/>
            <a:rect l="l" t="t" r="r" b="b"/>
            <a:pathLst>
              <a:path w="1770317" h="6067499">
                <a:moveTo>
                  <a:pt x="885737" y="4702541"/>
                </a:moveTo>
                <a:cubicBezTo>
                  <a:pt x="746864" y="4702541"/>
                  <a:pt x="628944" y="4751023"/>
                  <a:pt x="531979" y="4847989"/>
                </a:cubicBezTo>
                <a:cubicBezTo>
                  <a:pt x="435014" y="4944954"/>
                  <a:pt x="386531" y="5063824"/>
                  <a:pt x="386531" y="5204600"/>
                </a:cubicBezTo>
                <a:cubicBezTo>
                  <a:pt x="386531" y="5345374"/>
                  <a:pt x="435292" y="5466360"/>
                  <a:pt x="532815" y="5567556"/>
                </a:cubicBezTo>
                <a:cubicBezTo>
                  <a:pt x="630338" y="5668751"/>
                  <a:pt x="747929" y="5719349"/>
                  <a:pt x="885590" y="5719349"/>
                </a:cubicBezTo>
                <a:cubicBezTo>
                  <a:pt x="1023512" y="5719349"/>
                  <a:pt x="1142202" y="5668685"/>
                  <a:pt x="1241659" y="5567359"/>
                </a:cubicBezTo>
                <a:cubicBezTo>
                  <a:pt x="1341117" y="5466032"/>
                  <a:pt x="1390845" y="5345112"/>
                  <a:pt x="1390845" y="5204600"/>
                </a:cubicBezTo>
                <a:cubicBezTo>
                  <a:pt x="1390845" y="5064086"/>
                  <a:pt x="1341379" y="4945282"/>
                  <a:pt x="1242446" y="4848186"/>
                </a:cubicBezTo>
                <a:cubicBezTo>
                  <a:pt x="1143513" y="4751089"/>
                  <a:pt x="1024610" y="4702541"/>
                  <a:pt x="885737" y="4702541"/>
                </a:cubicBezTo>
                <a:close/>
                <a:moveTo>
                  <a:pt x="885048" y="348151"/>
                </a:moveTo>
                <a:cubicBezTo>
                  <a:pt x="742502" y="348151"/>
                  <a:pt x="616566" y="402717"/>
                  <a:pt x="507238" y="511848"/>
                </a:cubicBezTo>
                <a:cubicBezTo>
                  <a:pt x="397910" y="620979"/>
                  <a:pt x="347050" y="742177"/>
                  <a:pt x="354657" y="875443"/>
                </a:cubicBezTo>
                <a:lnTo>
                  <a:pt x="508910" y="3645301"/>
                </a:lnTo>
                <a:cubicBezTo>
                  <a:pt x="512648" y="3761777"/>
                  <a:pt x="551080" y="3856578"/>
                  <a:pt x="624206" y="3929704"/>
                </a:cubicBezTo>
                <a:cubicBezTo>
                  <a:pt x="697332" y="4002830"/>
                  <a:pt x="784525" y="4039392"/>
                  <a:pt x="885786" y="4039392"/>
                </a:cubicBezTo>
                <a:cubicBezTo>
                  <a:pt x="987047" y="4039392"/>
                  <a:pt x="1074110" y="4003846"/>
                  <a:pt x="1146973" y="3932754"/>
                </a:cubicBezTo>
                <a:cubicBezTo>
                  <a:pt x="1219836" y="3861661"/>
                  <a:pt x="1259941" y="3766958"/>
                  <a:pt x="1267286" y="3648645"/>
                </a:cubicBezTo>
                <a:lnTo>
                  <a:pt x="1415538" y="875443"/>
                </a:lnTo>
                <a:cubicBezTo>
                  <a:pt x="1423801" y="742243"/>
                  <a:pt x="1373089" y="621061"/>
                  <a:pt x="1263400" y="511897"/>
                </a:cubicBezTo>
                <a:cubicBezTo>
                  <a:pt x="1153712" y="402733"/>
                  <a:pt x="1027594" y="348151"/>
                  <a:pt x="885048" y="348151"/>
                </a:cubicBezTo>
                <a:close/>
                <a:moveTo>
                  <a:pt x="885098" y="0"/>
                </a:moveTo>
                <a:cubicBezTo>
                  <a:pt x="1125724" y="0"/>
                  <a:pt x="1336460" y="92670"/>
                  <a:pt x="1517307" y="278009"/>
                </a:cubicBezTo>
                <a:cubicBezTo>
                  <a:pt x="1698154" y="463349"/>
                  <a:pt x="1782051" y="668822"/>
                  <a:pt x="1769000" y="894430"/>
                </a:cubicBezTo>
                <a:lnTo>
                  <a:pt x="1620355" y="3675403"/>
                </a:lnTo>
                <a:cubicBezTo>
                  <a:pt x="1611698" y="3879893"/>
                  <a:pt x="1537556" y="4049705"/>
                  <a:pt x="1397928" y="4184841"/>
                </a:cubicBezTo>
                <a:cubicBezTo>
                  <a:pt x="1310661" y="4269300"/>
                  <a:pt x="1212000" y="4327366"/>
                  <a:pt x="1101945" y="4359038"/>
                </a:cubicBezTo>
                <a:lnTo>
                  <a:pt x="1057034" y="4369590"/>
                </a:lnTo>
                <a:lnTo>
                  <a:pt x="1058607" y="4369805"/>
                </a:lnTo>
                <a:cubicBezTo>
                  <a:pt x="1224763" y="4400633"/>
                  <a:pt x="1370334" y="4477704"/>
                  <a:pt x="1495320" y="4601017"/>
                </a:cubicBezTo>
                <a:cubicBezTo>
                  <a:pt x="1661968" y="4765435"/>
                  <a:pt x="1745292" y="4965433"/>
                  <a:pt x="1745292" y="5201009"/>
                </a:cubicBezTo>
                <a:cubicBezTo>
                  <a:pt x="1745292" y="5436585"/>
                  <a:pt x="1660853" y="5639894"/>
                  <a:pt x="1491975" y="5810936"/>
                </a:cubicBezTo>
                <a:cubicBezTo>
                  <a:pt x="1323098" y="5981978"/>
                  <a:pt x="1120740" y="6067499"/>
                  <a:pt x="884901" y="6067499"/>
                </a:cubicBezTo>
                <a:cubicBezTo>
                  <a:pt x="649062" y="6067499"/>
                  <a:pt x="447967" y="5982093"/>
                  <a:pt x="281614" y="5811280"/>
                </a:cubicBezTo>
                <a:cubicBezTo>
                  <a:pt x="115261" y="5640468"/>
                  <a:pt x="32085" y="5436880"/>
                  <a:pt x="32085" y="5200516"/>
                </a:cubicBezTo>
                <a:cubicBezTo>
                  <a:pt x="32085" y="4964154"/>
                  <a:pt x="114015" y="4764042"/>
                  <a:pt x="277875" y="4600181"/>
                </a:cubicBezTo>
                <a:cubicBezTo>
                  <a:pt x="400771" y="4477286"/>
                  <a:pt x="545441" y="4400476"/>
                  <a:pt x="711886" y="4369753"/>
                </a:cubicBezTo>
                <a:lnTo>
                  <a:pt x="719559" y="4368713"/>
                </a:lnTo>
                <a:lnTo>
                  <a:pt x="681137" y="4359986"/>
                </a:lnTo>
                <a:cubicBezTo>
                  <a:pt x="571082" y="4329366"/>
                  <a:pt x="472421" y="4273230"/>
                  <a:pt x="385154" y="4191579"/>
                </a:cubicBezTo>
                <a:cubicBezTo>
                  <a:pt x="245526" y="4060936"/>
                  <a:pt x="168990" y="3884222"/>
                  <a:pt x="155546" y="3661434"/>
                </a:cubicBezTo>
                <a:lnTo>
                  <a:pt x="1195" y="894430"/>
                </a:lnTo>
                <a:cubicBezTo>
                  <a:pt x="-11200" y="668887"/>
                  <a:pt x="72861" y="463431"/>
                  <a:pt x="253380" y="278058"/>
                </a:cubicBezTo>
                <a:cubicBezTo>
                  <a:pt x="433899" y="92687"/>
                  <a:pt x="644471" y="0"/>
                  <a:pt x="8850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9600" b="1" dirty="0">
              <a:solidFill>
                <a:schemeClr val="bg1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884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50"/>
    </mc:Choice>
    <mc:Fallback xmlns="">
      <p:transition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11A02A9-E916-4638-9D2C-1AC80ED52E14}"/>
              </a:ext>
            </a:extLst>
          </p:cNvPr>
          <p:cNvSpPr/>
          <p:nvPr/>
        </p:nvSpPr>
        <p:spPr>
          <a:xfrm>
            <a:off x="1503385" y="2705725"/>
            <a:ext cx="900502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VERY </a:t>
            </a:r>
            <a:r>
              <a:rPr lang="zh-CN" altLang="en-US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 常 期 待</a:t>
            </a:r>
          </a:p>
        </p:txBody>
      </p:sp>
    </p:spTree>
    <p:extLst>
      <p:ext uri="{BB962C8B-B14F-4D97-AF65-F5344CB8AC3E}">
        <p14:creationId xmlns:p14="http://schemas.microsoft.com/office/powerpoint/2010/main" val="2496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50">
        <p14:flythrough/>
      </p:transition>
    </mc:Choice>
    <mc:Fallback xmlns="">
      <p:transition advClick="0" advTm="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4721767" y="2183016"/>
            <a:ext cx="231345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吗</a:t>
            </a:r>
            <a:endParaRPr lang="zh-CN" altLang="en-US" sz="166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69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3541454" y="1905506"/>
            <a:ext cx="5109091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快动动</a:t>
            </a:r>
            <a:endParaRPr lang="en-US" altLang="zh-CN" sz="9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9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你的小手</a:t>
            </a:r>
            <a:endParaRPr lang="zh-CN" altLang="en-US" sz="96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6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310348" y="2535426"/>
            <a:ext cx="75713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掏出您的手机</a:t>
            </a:r>
          </a:p>
        </p:txBody>
      </p:sp>
    </p:spTree>
    <p:extLst>
      <p:ext uri="{BB962C8B-B14F-4D97-AF65-F5344CB8AC3E}">
        <p14:creationId xmlns:p14="http://schemas.microsoft.com/office/powerpoint/2010/main" val="21167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310348" y="2535426"/>
            <a:ext cx="75713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转发活动现场</a:t>
            </a:r>
          </a:p>
        </p:txBody>
      </p:sp>
    </p:spTree>
    <p:extLst>
      <p:ext uri="{BB962C8B-B14F-4D97-AF65-F5344CB8AC3E}">
        <p14:creationId xmlns:p14="http://schemas.microsoft.com/office/powerpoint/2010/main" val="179436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2.22222E-6 L 0.06419 0.00046 " pathEditMode="relative" rAng="0" ptsTypes="AA">
                                      <p:cBhvr>
                                        <p:cTn id="10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421912" y="2404228"/>
            <a:ext cx="755847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朋友圈转发</a:t>
            </a:r>
          </a:p>
        </p:txBody>
      </p:sp>
    </p:spTree>
    <p:extLst>
      <p:ext uri="{BB962C8B-B14F-4D97-AF65-F5344CB8AC3E}">
        <p14:creationId xmlns:p14="http://schemas.microsoft.com/office/powerpoint/2010/main" val="147733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33333E-6 1.11111E-6 L 0.06419 0.00046 " pathEditMode="relative" rAng="0" ptsTypes="AA">
                                      <p:cBhvr>
                                        <p:cTn id="10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3054141" y="1729511"/>
            <a:ext cx="608371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积攒越多</a:t>
            </a:r>
            <a:endParaRPr lang="en-US" altLang="zh-CN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4615FC9-3178-418C-9B65-3B44B7C38192}"/>
              </a:ext>
            </a:extLst>
          </p:cNvPr>
          <p:cNvSpPr/>
          <p:nvPr/>
        </p:nvSpPr>
        <p:spPr>
          <a:xfrm>
            <a:off x="3054140" y="3429000"/>
            <a:ext cx="608371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福利越大</a:t>
            </a:r>
            <a:endParaRPr lang="zh-CN" altLang="en-US" sz="115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083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79167E-6 -4.07407E-6 L 0.06419 0.00047 " pathEditMode="relative" rAng="0" ptsTypes="AA">
                                      <p:cBhvr>
                                        <p:cTn id="10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1.85185E-6 L -0.06497 1.85185E-6 " pathEditMode="relative" rAng="0" ptsTypes="AA">
                                      <p:cBhvr>
                                        <p:cTn id="16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925901" y="2047746"/>
            <a:ext cx="6340197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今晚集赞</a:t>
            </a:r>
            <a:endParaRPr lang="en-US" altLang="zh-CN" sz="9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9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就有福利送</a:t>
            </a:r>
          </a:p>
        </p:txBody>
      </p:sp>
    </p:spTree>
    <p:extLst>
      <p:ext uri="{BB962C8B-B14F-4D97-AF65-F5344CB8AC3E}">
        <p14:creationId xmlns:p14="http://schemas.microsoft.com/office/powerpoint/2010/main" val="174809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938725" y="1543868"/>
            <a:ext cx="6314549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3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endParaRPr lang="zh-CN" altLang="en-US" sz="239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262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4E8C843-5036-4B8F-B3DC-321D312B7AEA}"/>
              </a:ext>
            </a:extLst>
          </p:cNvPr>
          <p:cNvSpPr/>
          <p:nvPr/>
        </p:nvSpPr>
        <p:spPr>
          <a:xfrm>
            <a:off x="0" y="-81280"/>
            <a:ext cx="12192000" cy="693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3040287" y="1451959"/>
            <a:ext cx="6314549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3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即将</a:t>
            </a:r>
          </a:p>
        </p:txBody>
      </p:sp>
    </p:spTree>
    <p:extLst>
      <p:ext uri="{BB962C8B-B14F-4D97-AF65-F5344CB8AC3E}">
        <p14:creationId xmlns:p14="http://schemas.microsoft.com/office/powerpoint/2010/main" val="16995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3349094" y="1559562"/>
            <a:ext cx="549381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这里是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271C449-9B90-4BF5-8D84-CA8769F11634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60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938725" y="1543868"/>
            <a:ext cx="6314549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3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</a:t>
            </a:r>
            <a:endParaRPr lang="zh-CN" altLang="en-US" sz="239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53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810485" y="2105561"/>
            <a:ext cx="657103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让我们</a:t>
            </a:r>
          </a:p>
        </p:txBody>
      </p:sp>
    </p:spTree>
    <p:extLst>
      <p:ext uri="{BB962C8B-B14F-4D97-AF65-F5344CB8AC3E}">
        <p14:creationId xmlns:p14="http://schemas.microsoft.com/office/powerpoint/2010/main" val="8901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938725" y="1543868"/>
            <a:ext cx="6314549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3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一起</a:t>
            </a:r>
            <a:endParaRPr lang="zh-CN" altLang="en-US" sz="239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518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1918414" y="2224588"/>
            <a:ext cx="835517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倒计时</a:t>
            </a:r>
            <a:r>
              <a:rPr lang="en-US" altLang="zh-CN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</a:t>
            </a:r>
          </a:p>
        </p:txBody>
      </p:sp>
    </p:spTree>
    <p:extLst>
      <p:ext uri="{BB962C8B-B14F-4D97-AF65-F5344CB8AC3E}">
        <p14:creationId xmlns:p14="http://schemas.microsoft.com/office/powerpoint/2010/main" val="57709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DF799C-55D8-4C8A-A3D2-DC916306B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84772"/>
            <a:ext cx="12192000" cy="724277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4775376" y="1899468"/>
            <a:ext cx="2074607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39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179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DF799C-55D8-4C8A-A3D2-DC916306B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84772"/>
            <a:ext cx="12192000" cy="724277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4775376" y="1899468"/>
            <a:ext cx="2074607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39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69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DF799C-55D8-4C8A-A3D2-DC916306B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84772"/>
            <a:ext cx="12192000" cy="724277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4775376" y="1899468"/>
            <a:ext cx="2074607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39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918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DF799C-55D8-4C8A-A3D2-DC916306B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84772"/>
            <a:ext cx="12192000" cy="724277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4775376" y="1899468"/>
            <a:ext cx="2074607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39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691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DF799C-55D8-4C8A-A3D2-DC916306B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84772"/>
            <a:ext cx="12192000" cy="724277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4775376" y="1899468"/>
            <a:ext cx="2074607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39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71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EF144A3D-F18E-4237-9962-30D2BD9811A2}"/>
              </a:ext>
            </a:extLst>
          </p:cNvPr>
          <p:cNvSpPr/>
          <p:nvPr/>
        </p:nvSpPr>
        <p:spPr>
          <a:xfrm>
            <a:off x="3054141" y="1421016"/>
            <a:ext cx="6083717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endParaRPr lang="en-US" altLang="zh-CN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正式开始</a:t>
            </a:r>
          </a:p>
        </p:txBody>
      </p:sp>
      <p:sp>
        <p:nvSpPr>
          <p:cNvPr id="2" name="菱形 1">
            <a:extLst>
              <a:ext uri="{FF2B5EF4-FFF2-40B4-BE49-F238E27FC236}">
                <a16:creationId xmlns:a16="http://schemas.microsoft.com/office/drawing/2014/main" id="{50575EC8-23C1-42BD-9047-62F5554EB4E7}"/>
              </a:ext>
            </a:extLst>
          </p:cNvPr>
          <p:cNvSpPr/>
          <p:nvPr/>
        </p:nvSpPr>
        <p:spPr>
          <a:xfrm>
            <a:off x="1581757" y="-814126"/>
            <a:ext cx="9028485" cy="9028485"/>
          </a:xfrm>
          <a:prstGeom prst="diamon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菱形 7">
            <a:extLst>
              <a:ext uri="{FF2B5EF4-FFF2-40B4-BE49-F238E27FC236}">
                <a16:creationId xmlns:a16="http://schemas.microsoft.com/office/drawing/2014/main" id="{B40707BC-E64B-46A8-A654-BA6C18DD657C}"/>
              </a:ext>
            </a:extLst>
          </p:cNvPr>
          <p:cNvSpPr/>
          <p:nvPr/>
        </p:nvSpPr>
        <p:spPr>
          <a:xfrm>
            <a:off x="420038" y="-1975846"/>
            <a:ext cx="11351923" cy="11351923"/>
          </a:xfrm>
          <a:prstGeom prst="diamond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39BD3E3-503F-4F3A-BF5B-DF0F482725A4}"/>
              </a:ext>
            </a:extLst>
          </p:cNvPr>
          <p:cNvSpPr/>
          <p:nvPr/>
        </p:nvSpPr>
        <p:spPr>
          <a:xfrm>
            <a:off x="3054141" y="1421016"/>
            <a:ext cx="6083717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endParaRPr lang="en-US" altLang="zh-CN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正式开始</a:t>
            </a:r>
          </a:p>
        </p:txBody>
      </p:sp>
    </p:spTree>
    <p:extLst>
      <p:ext uri="{BB962C8B-B14F-4D97-AF65-F5344CB8AC3E}">
        <p14:creationId xmlns:p14="http://schemas.microsoft.com/office/powerpoint/2010/main" val="14689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50">
        <p14:flythrough dir="out" hasBounce="1"/>
      </p:transition>
    </mc:Choice>
    <mc:Fallback xmlns="">
      <p:transition spd="slow" advClick="0" advTm="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4233952" y="1259175"/>
            <a:ext cx="3724096" cy="4339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超级</a:t>
            </a:r>
            <a:endParaRPr lang="en-US" altLang="zh-CN" sz="13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震撼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6A7BACD-8EB9-4EB2-8684-AD8C78B0753C}"/>
              </a:ext>
            </a:extLst>
          </p:cNvPr>
          <p:cNvGrpSpPr/>
          <p:nvPr/>
        </p:nvGrpSpPr>
        <p:grpSpPr>
          <a:xfrm>
            <a:off x="-116840" y="-2783840"/>
            <a:ext cx="12425680" cy="12425680"/>
            <a:chOff x="-116840" y="-2783840"/>
            <a:chExt cx="12425680" cy="1242568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0214EB98-363A-46F0-875B-236274228D45}"/>
                </a:ext>
              </a:extLst>
            </p:cNvPr>
            <p:cNvSpPr/>
            <p:nvPr/>
          </p:nvSpPr>
          <p:spPr>
            <a:xfrm>
              <a:off x="3220720" y="553720"/>
              <a:ext cx="5750560" cy="575056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7DEC546B-F26F-487A-996F-8F75C7073750}"/>
                </a:ext>
              </a:extLst>
            </p:cNvPr>
            <p:cNvSpPr/>
            <p:nvPr/>
          </p:nvSpPr>
          <p:spPr>
            <a:xfrm>
              <a:off x="2316480" y="-350520"/>
              <a:ext cx="7559040" cy="755904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04D6561B-A96D-4D0B-888D-21483127DD5F}"/>
                </a:ext>
              </a:extLst>
            </p:cNvPr>
            <p:cNvSpPr/>
            <p:nvPr/>
          </p:nvSpPr>
          <p:spPr>
            <a:xfrm>
              <a:off x="1254760" y="-1412240"/>
              <a:ext cx="9682480" cy="968248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31D33E0C-6123-41A9-A811-2F9E82E1D520}"/>
                </a:ext>
              </a:extLst>
            </p:cNvPr>
            <p:cNvSpPr/>
            <p:nvPr/>
          </p:nvSpPr>
          <p:spPr>
            <a:xfrm>
              <a:off x="-116840" y="-2783840"/>
              <a:ext cx="12425680" cy="1242568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5C39818C-2DEF-4B15-8AF2-192D909A2465}"/>
              </a:ext>
            </a:extLst>
          </p:cNvPr>
          <p:cNvSpPr/>
          <p:nvPr/>
        </p:nvSpPr>
        <p:spPr>
          <a:xfrm>
            <a:off x="4233952" y="1255518"/>
            <a:ext cx="3724096" cy="4339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超级</a:t>
            </a:r>
            <a:endParaRPr lang="en-US" altLang="zh-CN" sz="13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震撼</a:t>
            </a:r>
          </a:p>
        </p:txBody>
      </p:sp>
    </p:spTree>
    <p:extLst>
      <p:ext uri="{BB962C8B-B14F-4D97-AF65-F5344CB8AC3E}">
        <p14:creationId xmlns:p14="http://schemas.microsoft.com/office/powerpoint/2010/main" val="339662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2177940" y="2013555"/>
            <a:ext cx="783612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DAOKE</a:t>
            </a:r>
            <a:endParaRPr lang="zh-CN" altLang="en-US" sz="1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-矩形 2">
            <a:extLst>
              <a:ext uri="{FF2B5EF4-FFF2-40B4-BE49-F238E27FC236}">
                <a16:creationId xmlns:a16="http://schemas.microsoft.com/office/drawing/2014/main" id="{8F684062-F40A-4709-A283-7B424723A62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339740" y="4314795"/>
            <a:ext cx="322710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chemeClr val="bg1">
                    <a:alpha val="9829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DAOKE</a:t>
            </a:r>
            <a:endParaRPr lang="zh-CN" altLang="en-US" sz="6600" b="1" dirty="0">
              <a:solidFill>
                <a:schemeClr val="bg1">
                  <a:alpha val="9829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PA-矩形 3">
            <a:extLst>
              <a:ext uri="{FF2B5EF4-FFF2-40B4-BE49-F238E27FC236}">
                <a16:creationId xmlns:a16="http://schemas.microsoft.com/office/drawing/2014/main" id="{C6FA02DC-9765-4032-A142-1173E0D3F1F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85420" y="1125499"/>
            <a:ext cx="1846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bg1">
                    <a:alpha val="43707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DAOKE</a:t>
            </a:r>
            <a:endParaRPr lang="zh-CN" altLang="en-US" sz="3600" b="1" dirty="0">
              <a:solidFill>
                <a:schemeClr val="bg1">
                  <a:alpha val="43707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PA-矩形 4">
            <a:extLst>
              <a:ext uri="{FF2B5EF4-FFF2-40B4-BE49-F238E27FC236}">
                <a16:creationId xmlns:a16="http://schemas.microsoft.com/office/drawing/2014/main" id="{E1C1ABB9-1424-4B8C-A6BA-6828C8353C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870080" y="4314795"/>
            <a:ext cx="322710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chemeClr val="bg1">
                    <a:alpha val="3106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DAOKE</a:t>
            </a:r>
            <a:endParaRPr lang="zh-CN" altLang="en-US" sz="6600" b="1" dirty="0">
              <a:solidFill>
                <a:schemeClr val="bg1">
                  <a:alpha val="31061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PA-矩形 5">
            <a:extLst>
              <a:ext uri="{FF2B5EF4-FFF2-40B4-BE49-F238E27FC236}">
                <a16:creationId xmlns:a16="http://schemas.microsoft.com/office/drawing/2014/main" id="{BAF03FA7-F994-4D48-BD0C-F427FF130EA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056238" y="1099155"/>
            <a:ext cx="322710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chemeClr val="bg1">
                    <a:alpha val="28356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DAOKE</a:t>
            </a:r>
            <a:endParaRPr lang="zh-CN" altLang="en-US" sz="6600" b="1" dirty="0">
              <a:solidFill>
                <a:schemeClr val="bg1">
                  <a:alpha val="28356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PA-矩形 6">
            <a:extLst>
              <a:ext uri="{FF2B5EF4-FFF2-40B4-BE49-F238E27FC236}">
                <a16:creationId xmlns:a16="http://schemas.microsoft.com/office/drawing/2014/main" id="{DE84111E-4825-46F7-9E1B-D8AE9B3FCFD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174380" y="5422791"/>
            <a:ext cx="322710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chemeClr val="bg1">
                    <a:alpha val="16455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DAOKE</a:t>
            </a:r>
            <a:endParaRPr lang="zh-CN" altLang="en-US" sz="6600" b="1" dirty="0">
              <a:solidFill>
                <a:schemeClr val="bg1">
                  <a:alpha val="16455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PA-矩形 7">
            <a:extLst>
              <a:ext uri="{FF2B5EF4-FFF2-40B4-BE49-F238E27FC236}">
                <a16:creationId xmlns:a16="http://schemas.microsoft.com/office/drawing/2014/main" id="{97681351-5C28-4D68-B050-7EC55730B14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757278" y="4138406"/>
            <a:ext cx="322710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dirty="0">
                <a:solidFill>
                  <a:schemeClr val="bg1">
                    <a:alpha val="38366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DAOKE</a:t>
            </a:r>
            <a:endParaRPr lang="zh-CN" altLang="en-US" sz="6600" b="1" dirty="0">
              <a:solidFill>
                <a:schemeClr val="bg1">
                  <a:alpha val="38366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PA-矩形 8">
            <a:extLst>
              <a:ext uri="{FF2B5EF4-FFF2-40B4-BE49-F238E27FC236}">
                <a16:creationId xmlns:a16="http://schemas.microsoft.com/office/drawing/2014/main" id="{EC3A17DC-EEDB-4B56-9018-030CD2020B3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29136" y="1125499"/>
            <a:ext cx="20292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bg1">
                    <a:alpha val="1016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DAOKE</a:t>
            </a:r>
            <a:endParaRPr lang="zh-CN" altLang="en-US" sz="4000" b="1" dirty="0">
              <a:solidFill>
                <a:schemeClr val="bg1">
                  <a:alpha val="10161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310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3195756" y="1263809"/>
            <a:ext cx="372409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9966E4B-5808-4144-848B-12BE8010A9CB}"/>
              </a:ext>
            </a:extLst>
          </p:cNvPr>
          <p:cNvSpPr/>
          <p:nvPr/>
        </p:nvSpPr>
        <p:spPr>
          <a:xfrm>
            <a:off x="5057804" y="3268564"/>
            <a:ext cx="372409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现场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890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" presetClass="exit" presetSubtype="1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C6147F6-63DD-41E8-85DD-A68572AC098D}"/>
              </a:ext>
            </a:extLst>
          </p:cNvPr>
          <p:cNvSpPr/>
          <p:nvPr/>
        </p:nvSpPr>
        <p:spPr>
          <a:xfrm>
            <a:off x="1688485" y="2321004"/>
            <a:ext cx="372409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欢迎</a:t>
            </a:r>
          </a:p>
        </p:txBody>
      </p:sp>
    </p:spTree>
    <p:extLst>
      <p:ext uri="{BB962C8B-B14F-4D97-AF65-F5344CB8AC3E}">
        <p14:creationId xmlns:p14="http://schemas.microsoft.com/office/powerpoint/2010/main" val="31430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"/>
    </mc:Choice>
    <mc:Fallback xmlns="">
      <p:transition spd="slow" advClick="0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203</Words>
  <Application>Microsoft Office PowerPoint</Application>
  <PresentationFormat>宽屏</PresentationFormat>
  <Paragraphs>89</Paragraphs>
  <Slides>59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66" baseType="lpstr">
      <vt:lpstr>等线</vt:lpstr>
      <vt:lpstr>等线 Light</vt:lpstr>
      <vt:lpstr>华文彩云</vt:lpstr>
      <vt:lpstr>微软雅黑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office2016mac10413</dc:creator>
  <cp:lastModifiedBy>office2016mac10413</cp:lastModifiedBy>
  <cp:revision>10</cp:revision>
  <dcterms:created xsi:type="dcterms:W3CDTF">2020-09-04T08:05:14Z</dcterms:created>
  <dcterms:modified xsi:type="dcterms:W3CDTF">2020-09-04T09:43:36Z</dcterms:modified>
</cp:coreProperties>
</file>