
<file path=[Content_Types].xml><?xml version="1.0" encoding="utf-8"?>
<Types xmlns="http://schemas.openxmlformats.org/package/2006/content-types">
  <Default Extension="xlsx" ContentType="application/vnd.openxmlformats-officedocument.spreadsheetml.sheet"/>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6"/>
  </p:handoutMasterIdLst>
  <p:sldIdLst>
    <p:sldId id="393" r:id="rId3"/>
    <p:sldId id="312" r:id="rId5"/>
    <p:sldId id="356" r:id="rId6"/>
    <p:sldId id="382" r:id="rId7"/>
    <p:sldId id="414" r:id="rId8"/>
    <p:sldId id="415" r:id="rId9"/>
    <p:sldId id="417" r:id="rId10"/>
    <p:sldId id="384" r:id="rId11"/>
    <p:sldId id="416" r:id="rId12"/>
    <p:sldId id="418" r:id="rId13"/>
    <p:sldId id="387" r:id="rId14"/>
    <p:sldId id="419" r:id="rId15"/>
    <p:sldId id="413" r:id="rId16"/>
    <p:sldId id="390" r:id="rId17"/>
    <p:sldId id="420" r:id="rId18"/>
    <p:sldId id="409" r:id="rId19"/>
    <p:sldId id="404" r:id="rId20"/>
    <p:sldId id="392" r:id="rId21"/>
    <p:sldId id="277" r:id="rId22"/>
    <p:sldId id="278" r:id="rId23"/>
    <p:sldId id="280" r:id="rId24"/>
    <p:sldId id="276"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77A6"/>
    <a:srgbClr val="132E50"/>
    <a:srgbClr val="2C4167"/>
    <a:srgbClr val="3B5A76"/>
    <a:srgbClr val="2F496D"/>
    <a:srgbClr val="BACCDC"/>
    <a:srgbClr val="586887"/>
    <a:srgbClr val="415A7C"/>
    <a:srgbClr val="304869"/>
    <a:srgbClr val="404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33" autoAdjust="0"/>
    <p:restoredTop sz="88095" autoAdjust="0"/>
  </p:normalViewPr>
  <p:slideViewPr>
    <p:cSldViewPr snapToGrid="0" showGuides="1">
      <p:cViewPr varScale="1">
        <p:scale>
          <a:sx n="103" d="100"/>
          <a:sy n="103" d="100"/>
        </p:scale>
        <p:origin x="101" y="178"/>
      </p:cViewPr>
      <p:guideLst>
        <p:guide pos="1678"/>
        <p:guide orient="horz" pos="2799"/>
      </p:guideLst>
    </p:cSldViewPr>
  </p:slideViewPr>
  <p:notesTextViewPr>
    <p:cViewPr>
      <p:scale>
        <a:sx n="1" d="1"/>
        <a:sy n="1" d="1"/>
      </p:scale>
      <p:origin x="0" y="0"/>
    </p:cViewPr>
  </p:notesTextViewPr>
  <p:notesViewPr>
    <p:cSldViewPr snapToGrid="0">
      <p:cViewPr varScale="1">
        <p:scale>
          <a:sx n="60" d="100"/>
          <a:sy n="60" d="100"/>
        </p:scale>
        <p:origin x="3187" y="5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系列 1</c:v>
                </c:pt>
              </c:strCache>
            </c:strRef>
          </c:tx>
          <c:spPr>
            <a:ln w="44450" cap="rnd">
              <a:solidFill>
                <a:sysClr val="window" lastClr="FFFFFF"/>
              </a:solidFill>
              <a:round/>
            </a:ln>
            <a:effectLst>
              <a:outerShdw blurRad="127000" dist="127000" dir="5400000" sx="102000" sy="102000" algn="ctr" rotWithShape="0">
                <a:prstClr val="black">
                  <a:alpha val="40000"/>
                </a:prstClr>
              </a:outerShdw>
            </a:effectLst>
          </c:spPr>
          <c:marker>
            <c:symbol val="none"/>
          </c:marker>
          <c:dPt>
            <c:idx val="1"/>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Pt>
            <c:idx val="2"/>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Pt>
            <c:idx val="3"/>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Pt>
            <c:idx val="4"/>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Pt>
            <c:idx val="5"/>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Pt>
            <c:idx val="6"/>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Pt>
            <c:idx val="7"/>
            <c:marker>
              <c:symbol val="none"/>
            </c:marker>
            <c:bubble3D val="0"/>
            <c:spPr>
              <a:ln w="44450" cap="rnd">
                <a:solidFill>
                  <a:sysClr val="window" lastClr="FFFFFF"/>
                </a:solidFill>
                <a:round/>
              </a:ln>
              <a:effectLst>
                <a:outerShdw blurRad="127000" dist="127000" dir="5400000" sx="102000" sy="102000" algn="ctr" rotWithShape="0">
                  <a:prstClr val="black">
                    <a:alpha val="40000"/>
                  </a:prstClr>
                </a:outerShdw>
              </a:effectLst>
            </c:spPr>
          </c:dPt>
          <c:dLbls>
            <c:delete val="1"/>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2.5</c:v>
                </c:pt>
                <c:pt idx="1">
                  <c:v>2.5</c:v>
                </c:pt>
                <c:pt idx="2">
                  <c:v>3.5</c:v>
                </c:pt>
                <c:pt idx="3">
                  <c:v>4.5</c:v>
                </c:pt>
                <c:pt idx="4">
                  <c:v>4.2</c:v>
                </c:pt>
                <c:pt idx="5">
                  <c:v>4.4</c:v>
                </c:pt>
                <c:pt idx="6">
                  <c:v>4.1</c:v>
                </c:pt>
                <c:pt idx="7">
                  <c:v>6.6</c:v>
                </c:pt>
              </c:numCache>
            </c:numRef>
          </c:val>
          <c:smooth val="1"/>
        </c:ser>
        <c:dLbls>
          <c:showLegendKey val="0"/>
          <c:showVal val="0"/>
          <c:showCatName val="0"/>
          <c:showSerName val="0"/>
          <c:showPercent val="0"/>
          <c:showBubbleSize val="0"/>
        </c:dLbls>
        <c:marker val="0"/>
        <c:smooth val="1"/>
        <c:axId val="11030144"/>
        <c:axId val="761566384"/>
      </c:lineChart>
      <c:catAx>
        <c:axId val="110301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zh-CN" sz="1400" b="0" i="0" u="none" strike="noStrike" kern="1200" baseline="0">
                <a:solidFill>
                  <a:schemeClr val="bg1"/>
                </a:solidFill>
                <a:latin typeface="+mj-lt"/>
                <a:ea typeface="+mn-ea"/>
                <a:cs typeface="+mn-cs"/>
              </a:defRPr>
            </a:pPr>
          </a:p>
        </c:txPr>
        <c:crossAx val="761566384"/>
        <c:crosses val="autoZero"/>
        <c:auto val="1"/>
        <c:lblAlgn val="ctr"/>
        <c:lblOffset val="100"/>
        <c:noMultiLvlLbl val="0"/>
      </c:catAx>
      <c:valAx>
        <c:axId val="761566384"/>
        <c:scaling>
          <c:orientation val="minMax"/>
        </c:scaling>
        <c:delete val="0"/>
        <c:axPos val="l"/>
        <c:majorGridlines>
          <c:spPr>
            <a:ln w="9525" cap="flat" cmpd="sng" algn="ctr">
              <a:solidFill>
                <a:sysClr val="window" lastClr="FFFFFF">
                  <a:alpha val="10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bg1"/>
                </a:solidFill>
                <a:latin typeface="+mj-lt"/>
                <a:ea typeface="+mn-ea"/>
                <a:cs typeface="+mn-cs"/>
              </a:defRPr>
            </a:pPr>
          </a:p>
        </c:txPr>
        <c:crossAx val="1103014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solidFill>
            <a:schemeClr val="bg1"/>
          </a:solidFill>
          <a:latin typeface="+mj-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1">
                <a:lumMod val="75000"/>
              </a:schemeClr>
            </a:solidFill>
            <a:ln w="19050">
              <a:noFill/>
            </a:ln>
          </c:spPr>
          <c:explosion val="0"/>
          <c:dPt>
            <c:idx val="0"/>
            <c:bubble3D val="0"/>
            <c:spPr>
              <a:solidFill>
                <a:schemeClr val="bg1"/>
              </a:solidFill>
              <a:ln w="19050">
                <a:noFill/>
              </a:ln>
              <a:effectLst/>
            </c:spPr>
          </c:dPt>
          <c:dPt>
            <c:idx val="1"/>
            <c:bubble3D val="0"/>
            <c:spPr>
              <a:solidFill>
                <a:srgbClr val="2C4167"/>
              </a:solid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8</c:v>
                </c:pt>
                <c:pt idx="1">
                  <c:v>2</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bg1"/>
            </a:solidFill>
            <a:ln w="19050">
              <a:noFill/>
            </a:ln>
          </c:spPr>
          <c:explosion val="0"/>
          <c:dPt>
            <c:idx val="0"/>
            <c:bubble3D val="0"/>
            <c:spPr>
              <a:solidFill>
                <a:srgbClr val="2C4167"/>
              </a:solidFill>
              <a:ln w="19050">
                <a:noFill/>
              </a:ln>
              <a:effectLst/>
            </c:spPr>
          </c:dPt>
          <c:dPt>
            <c:idx val="1"/>
            <c:bubble3D val="0"/>
            <c:spPr>
              <a:solidFill>
                <a:schemeClr val="bg1"/>
              </a:solid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7</c:v>
                </c:pt>
                <c:pt idx="1">
                  <c:v>3</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bg1"/>
            </a:solidFill>
            <a:ln w="19050">
              <a:noFill/>
            </a:ln>
          </c:spPr>
          <c:explosion val="0"/>
          <c:dPt>
            <c:idx val="0"/>
            <c:bubble3D val="0"/>
            <c:spPr>
              <a:solidFill>
                <a:schemeClr val="bg1"/>
              </a:solidFill>
              <a:ln w="19050">
                <a:noFill/>
              </a:ln>
              <a:effectLst/>
            </c:spPr>
          </c:dPt>
          <c:dPt>
            <c:idx val="1"/>
            <c:bubble3D val="0"/>
            <c:spPr>
              <a:solidFill>
                <a:srgbClr val="2C4167"/>
              </a:solid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6</c:v>
                </c:pt>
                <c:pt idx="1">
                  <c:v>4</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1CB6C6-6F2C-4B92-95C4-42BDA2B075D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03E08D-3E06-4B2A-B57E-3A43AB4BB7D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28FA1-C6C3-4652-AFCE-035CB3CD959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3085A-5B65-4396-A4DC-65E088FCF98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E3085A-5B65-4396-A4DC-65E088FCF98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93ED6F6-EBAB-49F1-A64D-579AA4772CA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93ED6F6-EBAB-49F1-A64D-579AA4772CA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93ED6F6-EBAB-49F1-A64D-579AA4772CA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a:solidFill>
                  <a:schemeClr val="bg1"/>
                </a:solidFill>
                <a:latin typeface="微软雅黑" panose="020B0503020204020204" pitchFamily="34" charset="-122"/>
              </a:rPr>
              <a:t>汉仪尚巍手书</a:t>
            </a:r>
            <a:r>
              <a:rPr lang="en-US" altLang="zh-CN" sz="1200">
                <a:solidFill>
                  <a:schemeClr val="bg1"/>
                </a:solidFill>
                <a:latin typeface="微软雅黑" panose="020B0503020204020204" pitchFamily="34" charset="-122"/>
              </a:rPr>
              <a:t>W</a:t>
            </a:r>
            <a:r>
              <a:rPr lang="zh-CN" altLang="en-US" sz="1200">
                <a:solidFill>
                  <a:schemeClr val="bg1"/>
                </a:solidFill>
                <a:latin typeface="微软雅黑" panose="020B0503020204020204" pitchFamily="34" charset="-122"/>
              </a:rPr>
              <a:t>字体下载：</a:t>
            </a:r>
            <a:r>
              <a:rPr lang="en-US" altLang="zh-CN" sz="1200">
                <a:solidFill>
                  <a:schemeClr val="bg1"/>
                </a:solidFill>
                <a:latin typeface="微软雅黑" panose="020B0503020204020204" pitchFamily="34" charset="-122"/>
              </a:rPr>
              <a:t>http://www.ypppt.com/article/2017/3770.html</a:t>
            </a:r>
            <a:endParaRPr lang="en-US" altLang="zh-CN" sz="1200">
              <a:solidFill>
                <a:schemeClr val="bg1"/>
              </a:solidFill>
              <a:latin typeface="微软雅黑" panose="020B0503020204020204" pitchFamily="34" charset="-122"/>
            </a:endParaRPr>
          </a:p>
          <a:p>
            <a:r>
              <a:rPr lang="zh-CN" altLang="en-US" sz="1200">
                <a:solidFill>
                  <a:schemeClr val="bg1"/>
                </a:solidFill>
                <a:latin typeface="微软雅黑" panose="020B0503020204020204" pitchFamily="34" charset="-122"/>
              </a:rPr>
              <a:t>字体安装方法：</a:t>
            </a:r>
            <a:r>
              <a:rPr lang="en-US" altLang="zh-CN" sz="1200">
                <a:solidFill>
                  <a:schemeClr val="bg1"/>
                </a:solidFill>
                <a:latin typeface="微软雅黑" panose="020B0503020204020204" pitchFamily="34" charset="-122"/>
              </a:rPr>
              <a:t>https://zhidao.baidu.com/question/286642995.html</a:t>
            </a:r>
            <a:endParaRPr lang="zh-CN" altLang="en-US"/>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93ED6F6-EBAB-49F1-A64D-579AA4772CA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E3085A-5B65-4396-A4DC-65E088FCF98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E3085A-5B65-4396-A4DC-65E088FCF98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E3085A-5B65-4396-A4DC-65E088FCF98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E3085A-5B65-4396-A4DC-65E088FCF98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F93C2"/>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15699"/>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Picture Placeholder 7"/>
          <p:cNvSpPr>
            <a:spLocks noGrp="1"/>
          </p:cNvSpPr>
          <p:nvPr>
            <p:ph type="pic" sz="quarter" idx="14"/>
          </p:nvPr>
        </p:nvSpPr>
        <p:spPr>
          <a:xfrm>
            <a:off x="147162" y="1300906"/>
            <a:ext cx="2089425" cy="16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5" name="Picture Placeholder 7"/>
          <p:cNvSpPr>
            <a:spLocks noGrp="1"/>
          </p:cNvSpPr>
          <p:nvPr>
            <p:ph type="pic" sz="quarter" idx="15"/>
          </p:nvPr>
        </p:nvSpPr>
        <p:spPr>
          <a:xfrm>
            <a:off x="2389559" y="2958354"/>
            <a:ext cx="2089425" cy="16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6" name="Picture Placeholder 7"/>
          <p:cNvSpPr>
            <a:spLocks noGrp="1"/>
          </p:cNvSpPr>
          <p:nvPr>
            <p:ph type="pic" sz="quarter" idx="16"/>
          </p:nvPr>
        </p:nvSpPr>
        <p:spPr>
          <a:xfrm>
            <a:off x="4640840" y="1300905"/>
            <a:ext cx="2089425" cy="16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7" name="Picture Placeholder 7"/>
          <p:cNvSpPr>
            <a:spLocks noGrp="1"/>
          </p:cNvSpPr>
          <p:nvPr>
            <p:ph type="pic" sz="quarter" idx="17"/>
          </p:nvPr>
        </p:nvSpPr>
        <p:spPr>
          <a:xfrm>
            <a:off x="6883237" y="2958354"/>
            <a:ext cx="2089425" cy="16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2" name="矩形 1"/>
          <p:cNvSpPr/>
          <p:nvPr userDrawn="1"/>
        </p:nvSpPr>
        <p:spPr>
          <a:xfrm>
            <a:off x="142720" y="3054923"/>
            <a:ext cx="2098309" cy="156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2385117" y="1300905"/>
            <a:ext cx="2098309" cy="156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4636398" y="3052681"/>
            <a:ext cx="2098309" cy="156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878795" y="1300905"/>
            <a:ext cx="2098309" cy="156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Picture Placeholder 7"/>
          <p:cNvSpPr>
            <a:spLocks noGrp="1"/>
          </p:cNvSpPr>
          <p:nvPr>
            <p:ph type="pic" sz="quarter" idx="14"/>
          </p:nvPr>
        </p:nvSpPr>
        <p:spPr>
          <a:xfrm>
            <a:off x="147162" y="1300906"/>
            <a:ext cx="2089425" cy="16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6" name="Picture Placeholder 7"/>
          <p:cNvSpPr>
            <a:spLocks noGrp="1"/>
          </p:cNvSpPr>
          <p:nvPr>
            <p:ph type="pic" sz="quarter" idx="16"/>
          </p:nvPr>
        </p:nvSpPr>
        <p:spPr>
          <a:xfrm>
            <a:off x="4640840" y="1300905"/>
            <a:ext cx="2089425" cy="16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8" name="矩形 7"/>
          <p:cNvSpPr/>
          <p:nvPr userDrawn="1"/>
        </p:nvSpPr>
        <p:spPr>
          <a:xfrm>
            <a:off x="2385117" y="1300905"/>
            <a:ext cx="2098309" cy="1657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878795" y="1300905"/>
            <a:ext cx="2098309" cy="1657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t="7864" b="7864"/>
          <a:stretch>
            <a:fillRect/>
          </a:stretch>
        </p:blipFill>
        <p:spPr>
          <a:xfrm>
            <a:off x="0" y="0"/>
            <a:ext cx="9144000" cy="5143500"/>
          </a:xfrm>
          <a:prstGeom prst="rect">
            <a:avLst/>
          </a:prstGeom>
          <a:solidFill>
            <a:schemeClr val="bg1"/>
          </a:solidFill>
          <a:ln>
            <a:noFill/>
          </a:ln>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B7608A1-2387-4685-BA58-031B5ADDFCDD}"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F32D51-9D61-45C5-8C71-8586F433260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jpeg"/><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notesSlide" Target="../notesSlides/notesSlide13.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85127" y="2923899"/>
            <a:ext cx="5973745" cy="48635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rPr>
              <a:t>Lorem ipsum dolor sit amet, consectetur adipiscing elit. Donec luctus nibh sit amet sem vulputate venenatis bibendum orci pulvinar. Lorem ipsum dolor sit amet, consectetur adipiscing elit. </a:t>
            </a:r>
            <a:endPar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endParaRPr>
          </a:p>
        </p:txBody>
      </p:sp>
      <p:sp>
        <p:nvSpPr>
          <p:cNvPr id="2" name="矩形: 圆角 1"/>
          <p:cNvSpPr/>
          <p:nvPr/>
        </p:nvSpPr>
        <p:spPr>
          <a:xfrm>
            <a:off x="4050832" y="3569391"/>
            <a:ext cx="1042334" cy="219369"/>
          </a:xfrm>
          <a:prstGeom prst="roundRect">
            <a:avLst>
              <a:gd name="adj" fmla="val 50000"/>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a:solidFill>
                  <a:srgbClr val="485462"/>
                </a:solidFill>
                <a:latin typeface="+mn-ea"/>
              </a:rPr>
              <a:t>汇报人：熊猫</a:t>
            </a:r>
            <a:endParaRPr lang="zh-CN" altLang="en-US" sz="900">
              <a:solidFill>
                <a:srgbClr val="485462"/>
              </a:solidFill>
              <a:latin typeface="+mn-ea"/>
            </a:endParaRPr>
          </a:p>
        </p:txBody>
      </p:sp>
      <p:grpSp>
        <p:nvGrpSpPr>
          <p:cNvPr id="3" name="xiongmao"/>
          <p:cNvGrpSpPr/>
          <p:nvPr/>
        </p:nvGrpSpPr>
        <p:grpSpPr>
          <a:xfrm>
            <a:off x="1370119" y="948255"/>
            <a:ext cx="6403757" cy="1660083"/>
            <a:chOff x="1394418" y="1023858"/>
            <a:chExt cx="6403757" cy="1660083"/>
          </a:xfrm>
        </p:grpSpPr>
        <p:sp>
          <p:nvSpPr>
            <p:cNvPr id="7" name="PA_文本框 14"/>
            <p:cNvSpPr txBox="1"/>
            <p:nvPr>
              <p:custDataLst>
                <p:tags r:id="rId1"/>
              </p:custDataLst>
            </p:nvPr>
          </p:nvSpPr>
          <p:spPr>
            <a:xfrm>
              <a:off x="5702833" y="1353488"/>
              <a:ext cx="1089407" cy="1230052"/>
            </a:xfrm>
            <a:prstGeom prst="rect">
              <a:avLst/>
            </a:prstGeom>
            <a:noFill/>
          </p:spPr>
          <p:txBody>
            <a:bodyPr wrap="none" rtlCol="0">
              <a:spAutoFit/>
            </a:bodyPr>
            <a:lstStyle/>
            <a:p>
              <a:pPr algn="ctr"/>
              <a:r>
                <a:rPr lang="zh-CN" altLang="en-US" sz="7200" spc="-300">
                  <a:solidFill>
                    <a:schemeClr val="bg1"/>
                  </a:solidFill>
                  <a:effectLst>
                    <a:outerShdw blurRad="127000" dist="127000" dir="5400000" algn="t" rotWithShape="0">
                      <a:prstClr val="black">
                        <a:alpha val="40000"/>
                      </a:prstClr>
                    </a:outerShdw>
                  </a:effectLst>
                  <a:latin typeface="+mj-ea"/>
                  <a:ea typeface="+mj-ea"/>
                </a:rPr>
                <a:t>韶</a:t>
              </a:r>
              <a:endParaRPr lang="zh-CN" altLang="en-US" sz="7200" spc="-300">
                <a:solidFill>
                  <a:schemeClr val="bg1"/>
                </a:solidFill>
                <a:effectLst>
                  <a:outerShdw blurRad="127000" dist="127000" dir="5400000" algn="t" rotWithShape="0">
                    <a:prstClr val="black">
                      <a:alpha val="40000"/>
                    </a:prstClr>
                  </a:outerShdw>
                </a:effectLst>
                <a:latin typeface="+mj-ea"/>
                <a:ea typeface="+mj-ea"/>
              </a:endParaRPr>
            </a:p>
          </p:txBody>
        </p:sp>
        <p:sp>
          <p:nvSpPr>
            <p:cNvPr id="9" name="PA_文本框 14"/>
            <p:cNvSpPr txBox="1"/>
            <p:nvPr>
              <p:custDataLst>
                <p:tags r:id="rId2"/>
              </p:custDataLst>
            </p:nvPr>
          </p:nvSpPr>
          <p:spPr>
            <a:xfrm>
              <a:off x="4322762" y="1360503"/>
              <a:ext cx="1172116" cy="1323438"/>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不</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0" name="PA_文本框 14"/>
            <p:cNvSpPr txBox="1"/>
            <p:nvPr>
              <p:custDataLst>
                <p:tags r:id="rId3"/>
              </p:custDataLst>
            </p:nvPr>
          </p:nvSpPr>
          <p:spPr>
            <a:xfrm>
              <a:off x="4994262" y="1182729"/>
              <a:ext cx="1172116"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负</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1" name="PA_文本框 14"/>
            <p:cNvSpPr txBox="1"/>
            <p:nvPr>
              <p:custDataLst>
                <p:tags r:id="rId4"/>
              </p:custDataLst>
            </p:nvPr>
          </p:nvSpPr>
          <p:spPr>
            <a:xfrm>
              <a:off x="3587785" y="1327411"/>
              <a:ext cx="1172116"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夕</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2" name="PA_文本框 14"/>
            <p:cNvSpPr txBox="1"/>
            <p:nvPr>
              <p:custDataLst>
                <p:tags r:id="rId5"/>
              </p:custDataLst>
            </p:nvPr>
          </p:nvSpPr>
          <p:spPr>
            <a:xfrm>
              <a:off x="2918385" y="1182730"/>
              <a:ext cx="1172117"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朝</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3" name="PA_文本框 14"/>
            <p:cNvSpPr txBox="1"/>
            <p:nvPr>
              <p:custDataLst>
                <p:tags r:id="rId6"/>
              </p:custDataLst>
            </p:nvPr>
          </p:nvSpPr>
          <p:spPr>
            <a:xfrm>
              <a:off x="2326152" y="1359069"/>
              <a:ext cx="992580" cy="1107996"/>
            </a:xfrm>
            <a:prstGeom prst="rect">
              <a:avLst/>
            </a:prstGeom>
            <a:noFill/>
          </p:spPr>
          <p:txBody>
            <a:bodyPr wrap="none" rtlCol="0">
              <a:spAutoFit/>
            </a:bodyPr>
            <a:lstStyle/>
            <a:p>
              <a:pPr algn="ctr"/>
              <a:r>
                <a:rPr lang="zh-CN" altLang="en-US" sz="6600" spc="-300">
                  <a:solidFill>
                    <a:schemeClr val="bg1"/>
                  </a:solidFill>
                  <a:effectLst>
                    <a:outerShdw blurRad="127000" dist="127000" dir="5400000" algn="t" rotWithShape="0">
                      <a:prstClr val="black">
                        <a:alpha val="40000"/>
                      </a:prstClr>
                    </a:outerShdw>
                  </a:effectLst>
                  <a:latin typeface="+mj-ea"/>
                  <a:ea typeface="+mj-ea"/>
                </a:rPr>
                <a:t>争</a:t>
              </a:r>
              <a:endParaRPr lang="zh-CN" altLang="en-US" sz="6600" spc="-300">
                <a:solidFill>
                  <a:schemeClr val="bg1"/>
                </a:solidFill>
                <a:effectLst>
                  <a:outerShdw blurRad="127000" dist="127000" dir="5400000" algn="t" rotWithShape="0">
                    <a:prstClr val="black">
                      <a:alpha val="40000"/>
                    </a:prstClr>
                  </a:outerShdw>
                </a:effectLst>
                <a:latin typeface="+mj-ea"/>
                <a:ea typeface="+mj-ea"/>
              </a:endParaRPr>
            </a:p>
          </p:txBody>
        </p:sp>
        <p:sp>
          <p:nvSpPr>
            <p:cNvPr id="14" name="PA_文本框 14"/>
            <p:cNvSpPr txBox="1"/>
            <p:nvPr>
              <p:custDataLst>
                <p:tags r:id="rId7"/>
              </p:custDataLst>
            </p:nvPr>
          </p:nvSpPr>
          <p:spPr>
            <a:xfrm>
              <a:off x="1394418" y="1023858"/>
              <a:ext cx="1428596" cy="1631216"/>
            </a:xfrm>
            <a:prstGeom prst="rect">
              <a:avLst/>
            </a:prstGeom>
            <a:noFill/>
          </p:spPr>
          <p:txBody>
            <a:bodyPr wrap="none" rtlCol="0">
              <a:spAutoFit/>
            </a:bodyPr>
            <a:lstStyle/>
            <a:p>
              <a:pPr algn="ctr"/>
              <a:r>
                <a:rPr lang="zh-CN" altLang="en-US" sz="10000" spc="-300">
                  <a:solidFill>
                    <a:schemeClr val="bg1"/>
                  </a:solidFill>
                  <a:effectLst>
                    <a:outerShdw blurRad="127000" dist="127000" dir="5400000" algn="t" rotWithShape="0">
                      <a:prstClr val="black">
                        <a:alpha val="40000"/>
                      </a:prstClr>
                    </a:outerShdw>
                  </a:effectLst>
                  <a:latin typeface="+mj-ea"/>
                  <a:ea typeface="+mj-ea"/>
                </a:rPr>
                <a:t>只</a:t>
              </a:r>
              <a:endParaRPr lang="zh-CN" altLang="en-US" sz="10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5" name="PA_文本框 14"/>
            <p:cNvSpPr txBox="1"/>
            <p:nvPr>
              <p:custDataLst>
                <p:tags r:id="rId8"/>
              </p:custDataLst>
            </p:nvPr>
          </p:nvSpPr>
          <p:spPr>
            <a:xfrm>
              <a:off x="6420875" y="1047269"/>
              <a:ext cx="1377300" cy="1569660"/>
            </a:xfrm>
            <a:prstGeom prst="rect">
              <a:avLst/>
            </a:prstGeom>
            <a:noFill/>
          </p:spPr>
          <p:txBody>
            <a:bodyPr wrap="none" rtlCol="0">
              <a:spAutoFit/>
            </a:bodyPr>
            <a:lstStyle/>
            <a:p>
              <a:pPr algn="ctr"/>
              <a:r>
                <a:rPr lang="zh-CN" altLang="en-US" sz="9600" spc="-300">
                  <a:solidFill>
                    <a:schemeClr val="bg1"/>
                  </a:solidFill>
                  <a:effectLst>
                    <a:outerShdw blurRad="127000" dist="127000" dir="5400000" algn="t" rotWithShape="0">
                      <a:prstClr val="black">
                        <a:alpha val="40000"/>
                      </a:prstClr>
                    </a:outerShdw>
                  </a:effectLst>
                  <a:latin typeface="+mj-ea"/>
                  <a:ea typeface="+mj-ea"/>
                </a:rPr>
                <a:t>华</a:t>
              </a:r>
              <a:endParaRPr lang="zh-CN" altLang="en-US" sz="9600" spc="-300">
                <a:solidFill>
                  <a:schemeClr val="bg1"/>
                </a:solidFill>
                <a:effectLst>
                  <a:outerShdw blurRad="127000" dist="127000" dir="5400000" algn="t" rotWithShape="0">
                    <a:prstClr val="black">
                      <a:alpha val="40000"/>
                    </a:prstClr>
                  </a:outerShdw>
                </a:effectLst>
                <a:latin typeface="+mj-ea"/>
                <a:ea typeface="+mj-ea"/>
              </a:endParaRPr>
            </a:p>
          </p:txBody>
        </p:sp>
      </p:grpSp>
      <p:sp>
        <p:nvSpPr>
          <p:cNvPr id="16" name="矩形 15"/>
          <p:cNvSpPr/>
          <p:nvPr/>
        </p:nvSpPr>
        <p:spPr>
          <a:xfrm>
            <a:off x="2181725" y="2566613"/>
            <a:ext cx="4780547" cy="307777"/>
          </a:xfrm>
          <a:prstGeom prst="rect">
            <a:avLst/>
          </a:prstGeom>
        </p:spPr>
        <p:txBody>
          <a:bodyPr wrap="square">
            <a:spAutoFit/>
          </a:bodyPr>
          <a:lstStyle/>
          <a:p>
            <a:pPr algn="dist"/>
            <a:r>
              <a:rPr lang="zh-CN" altLang="en-US" sz="1400">
                <a:solidFill>
                  <a:schemeClr val="bg1"/>
                </a:solidFill>
                <a:latin typeface="+mj-lt"/>
              </a:rPr>
              <a:t>星空大气年终总结汇报模板</a:t>
            </a:r>
            <a:endParaRPr lang="zh-CN" altLang="en-US" sz="1400">
              <a:solidFill>
                <a:schemeClr val="bg1"/>
              </a:solidFill>
              <a:latin typeface="+mj-lt"/>
            </a:endParaRPr>
          </a:p>
        </p:txBody>
      </p:sp>
      <p:sp>
        <p:nvSpPr>
          <p:cNvPr id="17" name="矩形 16"/>
          <p:cNvSpPr/>
          <p:nvPr/>
        </p:nvSpPr>
        <p:spPr>
          <a:xfrm>
            <a:off x="2998910" y="4675829"/>
            <a:ext cx="3146180" cy="261610"/>
          </a:xfrm>
          <a:prstGeom prst="rect">
            <a:avLst/>
          </a:prstGeom>
        </p:spPr>
        <p:txBody>
          <a:bodyPr wrap="square">
            <a:spAutoFit/>
          </a:bodyPr>
          <a:lstStyle/>
          <a:p>
            <a:pPr algn="dist"/>
            <a:r>
              <a:rPr lang="zh-CN" altLang="en-US" sz="1100">
                <a:solidFill>
                  <a:schemeClr val="bg1"/>
                </a:solidFill>
                <a:latin typeface="+mj-lt"/>
              </a:rPr>
              <a:t>熊猫设计原创作品</a:t>
            </a:r>
            <a:endParaRPr lang="zh-CN" altLang="en-US" sz="110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085" y="566945"/>
            <a:ext cx="202356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PERFORMANCE DISPLAY</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2" name="矩形 1"/>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业绩展示</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6" name="矩形 5" descr="e7d195523061f1c09e9d68d7cf438b91ef959ecb14fc25d26BBA7F7DBC18E55DFF4014AF651F0BF2569D4B6C1DA7F1A4683A481403BD872FC687266AD13265C1DE7C373772FD8728ABDD69ADD03BFF5BE2862BC891DBB79EBFE98FFE4B25B5AB6D073E836B3ECBA30FF07E8E68F07726D4D5E3CBD2500C51C6CFBB93CF4E5B76E11C79CBC8A4169EF3600A24C0ACC8FD"/>
          <p:cNvSpPr/>
          <p:nvPr/>
        </p:nvSpPr>
        <p:spPr>
          <a:xfrm>
            <a:off x="3201123" y="1219200"/>
            <a:ext cx="2710828" cy="3595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椭圆 6" descr="e7d195523061f1c09e9d68d7cf438b91ef959ecb14fc25d26BBA7F7DBC18E55DFF4014AF651F0BF2569D4B6C1DA7F1A4683A481403BD872FC687266AD13265C1DE7C373772FD8728ABDD69ADD03BFF5BE2862BC891DBB79EBFE98FFE4B25B5AB6D073E836B3ECBA30FF07E8E68F07726D4D5E3CBD2500C51C6CFBB93CF4E5B76E11C79CBC8A4169EF3600A24C0ACC8FD"/>
          <p:cNvSpPr/>
          <p:nvPr/>
        </p:nvSpPr>
        <p:spPr>
          <a:xfrm>
            <a:off x="4018582" y="1832380"/>
            <a:ext cx="1106835" cy="1106835"/>
          </a:xfrm>
          <a:prstGeom prst="ellipse">
            <a:avLst/>
          </a:prstGeom>
          <a:solidFill>
            <a:schemeClr val="bg1"/>
          </a:soli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4167"/>
              </a:solidFill>
            </a:endParaRPr>
          </a:p>
        </p:txBody>
      </p:sp>
      <p:sp>
        <p:nvSpPr>
          <p:cNvPr id="8" name="椭圆 7" descr="e7d195523061f1c09e9d68d7cf438b91ef959ecb14fc25d26BBA7F7DBC18E55DFF4014AF651F0BF2569D4B6C1DA7F1A4683A481403BD872FC687266AD13265C1DE7C373772FD8728ABDD69ADD03BFF5BE2862BC891DBB79EBFE98FFE4B25B5AB6D073E836B3ECBA30FF07E8E68F07726D4D5E3CBD2500C51C6CFBB93CF4E5B76E11C79CBC8A4169EF3600A24C0ACC8FD"/>
          <p:cNvSpPr/>
          <p:nvPr/>
        </p:nvSpPr>
        <p:spPr>
          <a:xfrm>
            <a:off x="1032139" y="1813745"/>
            <a:ext cx="1106835" cy="1106835"/>
          </a:xfrm>
          <a:prstGeom prst="ellipse">
            <a:avLst/>
          </a:prstGeom>
          <a:solidFill>
            <a:schemeClr val="bg1"/>
          </a:soli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4167"/>
              </a:solidFill>
            </a:endParaRPr>
          </a:p>
        </p:txBody>
      </p:sp>
      <p:sp>
        <p:nvSpPr>
          <p:cNvPr id="9" name="椭圆 8" descr="e7d195523061f1c09e9d68d7cf438b91ef959ecb14fc25d26BBA7F7DBC18E55DFF4014AF651F0BF2569D4B6C1DA7F1A4683A481403BD872FC687266AD13265C1DE7C373772FD8728ABDD69ADD03BFF5BE2862BC891DBB79EBFE98FFE4B25B5AB6D073E836B3ECBA30FF07E8E68F07726D4D5E3CBD2500C51C6CFBB93CF4E5B76E11C79CBC8A4169EF3600A24C0ACC8FD"/>
          <p:cNvSpPr/>
          <p:nvPr/>
        </p:nvSpPr>
        <p:spPr>
          <a:xfrm>
            <a:off x="7011875" y="1813745"/>
            <a:ext cx="1106835" cy="1106835"/>
          </a:xfrm>
          <a:prstGeom prst="ellipse">
            <a:avLst/>
          </a:prstGeom>
          <a:solidFill>
            <a:schemeClr val="bg1"/>
          </a:soli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4167"/>
              </a:solidFill>
            </a:endParaRPr>
          </a:p>
        </p:txBody>
      </p:sp>
      <p:grpSp>
        <p:nvGrpSpPr>
          <p:cNvPr id="10" name="组合 9" descr="e7d195523061f1c09e9d68d7cf438b91ef959ecb14fc25d26BBA7F7DBC18E55DFF4014AF651F0BF2569D4B6C1DA7F1A4683A481403BD872FC687266AD13265C1DE7C373772FD8728ABDD69ADD03BFF5BE2862BC891DBB79E0066B0F682FBC9FAAC0499D934BA76DE15A6F5930235B2B7C17CB2B00EEDDED72CD260541431FF83A37F2F5E46E596CFD60EE1E912BA50EA"/>
          <p:cNvGrpSpPr/>
          <p:nvPr/>
        </p:nvGrpSpPr>
        <p:grpSpPr>
          <a:xfrm>
            <a:off x="273683" y="1507081"/>
            <a:ext cx="2623748" cy="1749165"/>
            <a:chOff x="3313748" y="735138"/>
            <a:chExt cx="1863133" cy="1242088"/>
          </a:xfrm>
        </p:grpSpPr>
        <p:sp>
          <p:nvSpPr>
            <p:cNvPr id="11" name="矩形 10" descr="e7d195523061f1c09e9d68d7cf438b91ef959ecb14fc25d26BBA7F7DBC18E55DFF4014AF651F0BF2569D4B6C1DA7F1A4683A481403BD872FC687266AD13265C1DE7C373772FD8728ABDD69ADD03BFF5BE2862BC891DBB79E0B47DAFC0B20EFAFCEA548AFD328944FF30157E8E3C12DAB23A6E61B8C863F55A5AECD053A99294B0956FF5F719947F0AB1BB1040CD6000DDD48C5D56EF7E20F"/>
            <p:cNvSpPr/>
            <p:nvPr/>
          </p:nvSpPr>
          <p:spPr>
            <a:xfrm>
              <a:off x="3940917" y="1125349"/>
              <a:ext cx="636537" cy="45896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a:ln>
                    <a:noFill/>
                  </a:ln>
                  <a:solidFill>
                    <a:srgbClr val="2C4167"/>
                  </a:solidFill>
                  <a:effectLst/>
                  <a:uLnTx/>
                  <a:uFillTx/>
                  <a:latin typeface="华文细黑" panose="02010600040101010101" charset="-122"/>
                  <a:ea typeface="微软雅黑" panose="020B0503020204020204" pitchFamily="34" charset="-122"/>
                  <a:cs typeface="Arial" panose="020B0604020202020204" pitchFamily="34" charset="0"/>
                </a:rPr>
                <a:t>80</a:t>
              </a:r>
              <a:r>
                <a:rPr kumimoji="0" lang="en-US" altLang="zh-CN" sz="2000" b="0" i="0" u="none" strike="noStrike" kern="0" cap="none" spc="0" normalizeH="0" baseline="0" noProof="0">
                  <a:ln>
                    <a:noFill/>
                  </a:ln>
                  <a:solidFill>
                    <a:srgbClr val="2C4167"/>
                  </a:solidFill>
                  <a:effectLst/>
                  <a:uLnTx/>
                  <a:uFillTx/>
                  <a:latin typeface="华文细黑" panose="02010600040101010101" charset="-122"/>
                  <a:ea typeface="微软雅黑" panose="020B0503020204020204" pitchFamily="34" charset="-122"/>
                  <a:cs typeface="Arial" panose="020B0604020202020204" pitchFamily="34" charset="0"/>
                </a:rPr>
                <a:t>%</a:t>
              </a:r>
              <a:endParaRPr kumimoji="0" lang="zh-CN" altLang="en-US" sz="4800" b="0" i="0" u="none" strike="noStrike" kern="1200" cap="none" spc="0" normalizeH="0" baseline="0" noProof="0">
                <a:ln>
                  <a:noFill/>
                </a:ln>
                <a:solidFill>
                  <a:srgbClr val="2C4167"/>
                </a:solidFill>
                <a:effectLst/>
                <a:uLnTx/>
                <a:uFillTx/>
                <a:latin typeface="华文细黑" panose="02010600040101010101" charset="-122"/>
                <a:ea typeface="微软雅黑" panose="020B0503020204020204" pitchFamily="34" charset="-122"/>
              </a:endParaRPr>
            </a:p>
          </p:txBody>
        </p:sp>
        <p:graphicFrame>
          <p:nvGraphicFramePr>
            <p:cNvPr id="12" name="图表 11" descr="e7d195523061f1c09e9d68d7cf438b91ef959ecb14fc25d26BBA7F7DBC18E55DFF4014AF651F0BF2569D4B6C1DA7F1A4683A481403BD872FC687266AD13265C1DE7C373772FD8728ABDD69ADD03BFF5BE2862BC891DBB79E3C9979A23521FCF1A67160B2B6B6CD16CBA7B1784A25B5F129F70D6FCD32ADE0EAAA810CE8415E9AF4DC535103F22B3E79E22A953605F539"/>
            <p:cNvGraphicFramePr/>
            <p:nvPr/>
          </p:nvGraphicFramePr>
          <p:xfrm>
            <a:off x="3313748" y="735138"/>
            <a:ext cx="1863133" cy="1242088"/>
          </p:xfrm>
          <a:graphic>
            <a:graphicData uri="http://schemas.openxmlformats.org/drawingml/2006/chart">
              <c:chart xmlns:c="http://schemas.openxmlformats.org/drawingml/2006/chart" xmlns:r="http://schemas.openxmlformats.org/officeDocument/2006/relationships" r:id="rId1"/>
            </a:graphicData>
          </a:graphic>
        </p:graphicFrame>
      </p:grpSp>
      <p:sp>
        <p:nvSpPr>
          <p:cNvPr id="14" name="矩形 1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nvSpPr>
        <p:spPr>
          <a:xfrm>
            <a:off x="299391" y="3654476"/>
            <a:ext cx="2572333" cy="794385"/>
          </a:xfrm>
          <a:prstGeom prst="rect">
            <a:avLst/>
          </a:prstGeom>
        </p:spPr>
        <p:txBody>
          <a:bodyPr wrap="square">
            <a:spAutoFit/>
          </a:bodyPr>
          <a:lstStyle/>
          <a:p>
            <a:pPr algn="ctr" fontAlgn="base">
              <a:lnSpc>
                <a:spcPct val="150000"/>
              </a:lnSpc>
              <a:spcBef>
                <a:spcPct val="0"/>
              </a:spcBef>
              <a:spcAft>
                <a:spcPct val="0"/>
              </a:spcAft>
              <a:defRPr/>
            </a:pPr>
            <a:r>
              <a:rPr kumimoji="0" lang="en-US" altLang="zh-CN" sz="1050" b="0" i="0" u="none" strike="noStrike" kern="1200" cap="none" spc="0" normalizeH="0" baseline="0" noProof="0">
                <a:ln>
                  <a:noFill/>
                </a:ln>
                <a:solidFill>
                  <a:schemeClr val="bg1"/>
                </a:solidFill>
                <a:effectLst/>
                <a:uLnTx/>
                <a:uFillTx/>
                <a:latin typeface="Calibri Light" panose="020F0302020204030204"/>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a:t>
            </a:r>
            <a:endParaRPr lang="en-US" altLang="zh-CN" sz="105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grpSp>
        <p:nvGrpSpPr>
          <p:cNvPr id="15" name="组合 14" descr="e7d195523061f1c09e9d68d7cf438b91ef959ecb14fc25d26BBA7F7DBC18E55DFF4014AF651F0BF2569D4B6C1DA7F1A4683A481403BD872FC687266AD13265C1DE7C373772FD8728ABDD69ADD03BFF5BE2862BC891DBB79E0066B0F682FBC9FAAC0499D934BA76DE15A6F5930235B2B7C17CB2B00EEDDED72CD260541431FF83A37F2F5E46E596CFD60EE1E912BA50EA"/>
          <p:cNvGrpSpPr/>
          <p:nvPr/>
        </p:nvGrpSpPr>
        <p:grpSpPr>
          <a:xfrm>
            <a:off x="3260126" y="1507081"/>
            <a:ext cx="2623748" cy="1749165"/>
            <a:chOff x="3313748" y="2058425"/>
            <a:chExt cx="1863133" cy="1242088"/>
          </a:xfrm>
        </p:grpSpPr>
        <p:graphicFrame>
          <p:nvGraphicFramePr>
            <p:cNvPr id="16" name="图表 15" descr="e7d195523061f1c09e9d68d7cf438b91ef959ecb14fc25d26BBA7F7DBC18E55DFF4014AF651F0BF2569D4B6C1DA7F1A4683A481403BD872FC687266AD13265C1DE7C373772FD8728ABDD69ADD03BFF5BE2862BC891DBB79E3C9979A23521FCF1A67160B2B6B6CD16CBA7B1784A25B5F129F70D6FCD32ADE0EAAA810CE8415E9AF4DC535103F22B3E79E22A953605F539"/>
            <p:cNvGraphicFramePr/>
            <p:nvPr/>
          </p:nvGraphicFramePr>
          <p:xfrm>
            <a:off x="3313748" y="2058425"/>
            <a:ext cx="1863133" cy="1242088"/>
          </p:xfrm>
          <a:graphic>
            <a:graphicData uri="http://schemas.openxmlformats.org/drawingml/2006/chart">
              <c:chart xmlns:c="http://schemas.openxmlformats.org/drawingml/2006/chart" xmlns:r="http://schemas.openxmlformats.org/officeDocument/2006/relationships" r:id="rId2"/>
            </a:graphicData>
          </a:graphic>
        </p:graphicFrame>
        <p:sp>
          <p:nvSpPr>
            <p:cNvPr id="17" name="矩形 16" descr="e7d195523061f1c09e9d68d7cf438b91ef959ecb14fc25d26BBA7F7DBC18E55DFF4014AF651F0BF2569D4B6C1DA7F1A4683A481403BD872FC687266AD13265C1DE7C373772FD8728ABDD69ADD03BFF5BE2862BC891DBB79E0B47DAFC0B20EFAFCEA548AFD328944FF30157E8E3C12DAB23A6E61B8C863F55A5AECD053A99294B0956FF5F719947F0AB1BB1040CD6000DDD48C5D56EF7E20F"/>
            <p:cNvSpPr/>
            <p:nvPr/>
          </p:nvSpPr>
          <p:spPr>
            <a:xfrm>
              <a:off x="3927045" y="2448636"/>
              <a:ext cx="636537" cy="45896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a:ln>
                    <a:noFill/>
                  </a:ln>
                  <a:solidFill>
                    <a:srgbClr val="2C4167"/>
                  </a:solidFill>
                  <a:effectLst/>
                  <a:uLnTx/>
                  <a:uFillTx/>
                  <a:latin typeface="华文细黑" panose="02010600040101010101" charset="-122"/>
                  <a:ea typeface="微软雅黑" panose="020B0503020204020204" pitchFamily="34" charset="-122"/>
                  <a:cs typeface="Arial" panose="020B0604020202020204" pitchFamily="34" charset="0"/>
                </a:rPr>
                <a:t>70</a:t>
              </a:r>
              <a:r>
                <a:rPr kumimoji="0" lang="en-US" altLang="zh-CN" sz="2000" b="0" i="0" u="none" strike="noStrike" kern="0" cap="none" spc="0" normalizeH="0" baseline="0" noProof="0">
                  <a:ln>
                    <a:noFill/>
                  </a:ln>
                  <a:solidFill>
                    <a:srgbClr val="2C4167"/>
                  </a:solidFill>
                  <a:effectLst/>
                  <a:uLnTx/>
                  <a:uFillTx/>
                  <a:latin typeface="华文细黑" panose="02010600040101010101" charset="-122"/>
                  <a:ea typeface="微软雅黑" panose="020B0503020204020204" pitchFamily="34" charset="-122"/>
                  <a:cs typeface="Arial" panose="020B0604020202020204" pitchFamily="34" charset="0"/>
                </a:rPr>
                <a:t>%</a:t>
              </a:r>
              <a:endParaRPr kumimoji="0" lang="zh-CN" altLang="en-US" sz="4800" b="0" i="0" u="none" strike="noStrike" kern="1200" cap="none" spc="0" normalizeH="0" baseline="0" noProof="0">
                <a:ln>
                  <a:noFill/>
                </a:ln>
                <a:solidFill>
                  <a:srgbClr val="2C4167"/>
                </a:solidFill>
                <a:effectLst/>
                <a:uLnTx/>
                <a:uFillTx/>
                <a:latin typeface="华文细黑" panose="02010600040101010101" charset="-122"/>
                <a:ea typeface="微软雅黑" panose="020B0503020204020204" pitchFamily="34" charset="-122"/>
              </a:endParaRPr>
            </a:p>
          </p:txBody>
        </p:sp>
      </p:grpSp>
      <p:sp>
        <p:nvSpPr>
          <p:cNvPr id="19" name="矩形 1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nvSpPr>
        <p:spPr>
          <a:xfrm>
            <a:off x="3285834" y="3654476"/>
            <a:ext cx="2572333" cy="794385"/>
          </a:xfrm>
          <a:prstGeom prst="rect">
            <a:avLst/>
          </a:prstGeom>
        </p:spPr>
        <p:txBody>
          <a:bodyPr wrap="square">
            <a:spAutoFit/>
          </a:bodyPr>
          <a:lstStyle/>
          <a:p>
            <a:pPr algn="ctr" fontAlgn="base">
              <a:lnSpc>
                <a:spcPct val="150000"/>
              </a:lnSpc>
              <a:spcBef>
                <a:spcPct val="0"/>
              </a:spcBef>
              <a:spcAft>
                <a:spcPct val="0"/>
              </a:spcAft>
              <a:defRPr/>
            </a:pPr>
            <a:r>
              <a:rPr kumimoji="0" lang="en-US" altLang="zh-CN" sz="1050" b="0" i="0" u="none" strike="noStrike" kern="1200" cap="none" spc="0" normalizeH="0" baseline="0" noProof="0">
                <a:ln>
                  <a:noFill/>
                </a:ln>
                <a:solidFill>
                  <a:schemeClr val="tx1">
                    <a:lumMod val="75000"/>
                    <a:lumOff val="25000"/>
                  </a:schemeClr>
                </a:solidFill>
                <a:effectLst/>
                <a:uLnTx/>
                <a:uFillTx/>
                <a:latin typeface="Calibri Light" panose="020F0302020204030204"/>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a:t>
            </a:r>
            <a:endParaRPr lang="en-US" altLang="zh-CN" sz="1050">
              <a:solidFill>
                <a:schemeClr val="tx1">
                  <a:lumMod val="75000"/>
                  <a:lumOff val="25000"/>
                </a:schemeClr>
              </a:solidFill>
              <a:ea typeface="微软雅黑" panose="020B0503020204020204" pitchFamily="34" charset="-122"/>
              <a:cs typeface="Arial" panose="020B0604020202020204" pitchFamily="34" charset="0"/>
              <a:sym typeface="Calibri" panose="020F0502020204030204" pitchFamily="34" charset="0"/>
            </a:endParaRPr>
          </a:p>
        </p:txBody>
      </p:sp>
      <p:grpSp>
        <p:nvGrpSpPr>
          <p:cNvPr id="20" name="组合 19" descr="e7d195523061f1c09e9d68d7cf438b91ef959ecb14fc25d26BBA7F7DBC18E55DFF4014AF651F0BF2569D4B6C1DA7F1A4683A481403BD872FC687266AD13265C1DE7C373772FD8728ABDD69ADD03BFF5BE2862BC891DBB79E0066B0F682FBC9FAAC0499D934BA76DE15A6F5930235B2B7C17CB2B00EEDDED72CD260541431FF83A37F2F5E46E596CFD60EE1E912BA50EA"/>
          <p:cNvGrpSpPr/>
          <p:nvPr/>
        </p:nvGrpSpPr>
        <p:grpSpPr>
          <a:xfrm>
            <a:off x="6246569" y="1507081"/>
            <a:ext cx="2623748" cy="1749165"/>
            <a:chOff x="3313748" y="3381712"/>
            <a:chExt cx="1863133" cy="1242088"/>
          </a:xfrm>
        </p:grpSpPr>
        <p:graphicFrame>
          <p:nvGraphicFramePr>
            <p:cNvPr id="21" name="图表 20" descr="e7d195523061f1c09e9d68d7cf438b91ef959ecb14fc25d26BBA7F7DBC18E55DFF4014AF651F0BF2569D4B6C1DA7F1A4683A481403BD872FC687266AD13265C1DE7C373772FD8728ABDD69ADD03BFF5BE2862BC891DBB79E3C9979A23521FCF1A67160B2B6B6CD16CBA7B1784A25B5F129F70D6FCD32ADE0EAAA810CE8415E9AF4DC535103F22B3E79E22A953605F539"/>
            <p:cNvGraphicFramePr/>
            <p:nvPr/>
          </p:nvGraphicFramePr>
          <p:xfrm>
            <a:off x="3313748" y="3381712"/>
            <a:ext cx="1863133" cy="1242088"/>
          </p:xfrm>
          <a:graphic>
            <a:graphicData uri="http://schemas.openxmlformats.org/drawingml/2006/chart">
              <c:chart xmlns:c="http://schemas.openxmlformats.org/drawingml/2006/chart" xmlns:r="http://schemas.openxmlformats.org/officeDocument/2006/relationships" r:id="rId3"/>
            </a:graphicData>
          </a:graphic>
        </p:graphicFrame>
        <p:sp>
          <p:nvSpPr>
            <p:cNvPr id="22" name="矩形 21" descr="e7d195523061f1c09e9d68d7cf438b91ef959ecb14fc25d26BBA7F7DBC18E55DFF4014AF651F0BF2569D4B6C1DA7F1A4683A481403BD872FC687266AD13265C1DE7C373772FD8728ABDD69ADD03BFF5BE2862BC891DBB79E0B47DAFC0B20EFAFCEA548AFD328944FF30157E8E3C12DAB23A6E61B8C863F55A5AECD053A99294B0956FF5F719947F0AB1BB1040CD6000DDD48C5D56EF7E20F"/>
            <p:cNvSpPr/>
            <p:nvPr/>
          </p:nvSpPr>
          <p:spPr>
            <a:xfrm>
              <a:off x="3931797" y="3771924"/>
              <a:ext cx="636537" cy="45896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a:ln>
                    <a:noFill/>
                  </a:ln>
                  <a:solidFill>
                    <a:srgbClr val="2C4167"/>
                  </a:solidFill>
                  <a:effectLst/>
                  <a:uLnTx/>
                  <a:uFillTx/>
                  <a:latin typeface="华文细黑" panose="02010600040101010101" charset="-122"/>
                  <a:ea typeface="微软雅黑" panose="020B0503020204020204" pitchFamily="34" charset="-122"/>
                  <a:cs typeface="Arial" panose="020B0604020202020204" pitchFamily="34" charset="0"/>
                </a:rPr>
                <a:t>60</a:t>
              </a:r>
              <a:r>
                <a:rPr kumimoji="0" lang="en-US" altLang="zh-CN" sz="2000" b="0" i="0" u="none" strike="noStrike" kern="0" cap="none" spc="0" normalizeH="0" baseline="0" noProof="0">
                  <a:ln>
                    <a:noFill/>
                  </a:ln>
                  <a:solidFill>
                    <a:srgbClr val="2C4167"/>
                  </a:solidFill>
                  <a:effectLst/>
                  <a:uLnTx/>
                  <a:uFillTx/>
                  <a:latin typeface="华文细黑" panose="02010600040101010101" charset="-122"/>
                  <a:ea typeface="微软雅黑" panose="020B0503020204020204" pitchFamily="34" charset="-122"/>
                  <a:cs typeface="Arial" panose="020B0604020202020204" pitchFamily="34" charset="0"/>
                </a:rPr>
                <a:t>%</a:t>
              </a:r>
              <a:endParaRPr kumimoji="0" lang="zh-CN" altLang="en-US" sz="4800" b="0" i="0" u="none" strike="noStrike" kern="1200" cap="none" spc="0" normalizeH="0" baseline="0" noProof="0">
                <a:ln>
                  <a:noFill/>
                </a:ln>
                <a:solidFill>
                  <a:srgbClr val="2C4167"/>
                </a:solidFill>
                <a:effectLst/>
                <a:uLnTx/>
                <a:uFillTx/>
                <a:latin typeface="华文细黑" panose="02010600040101010101" charset="-122"/>
                <a:ea typeface="微软雅黑" panose="020B0503020204020204" pitchFamily="34" charset="-122"/>
              </a:endParaRPr>
            </a:p>
          </p:txBody>
        </p:sp>
      </p:grpSp>
      <p:sp>
        <p:nvSpPr>
          <p:cNvPr id="24" name="矩形 2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nvSpPr>
        <p:spPr>
          <a:xfrm>
            <a:off x="6272277" y="3654476"/>
            <a:ext cx="2572333" cy="794385"/>
          </a:xfrm>
          <a:prstGeom prst="rect">
            <a:avLst/>
          </a:prstGeom>
        </p:spPr>
        <p:txBody>
          <a:bodyPr wrap="square">
            <a:spAutoFit/>
          </a:bodyPr>
          <a:lstStyle/>
          <a:p>
            <a:pPr algn="ctr" fontAlgn="base">
              <a:lnSpc>
                <a:spcPct val="150000"/>
              </a:lnSpc>
              <a:spcBef>
                <a:spcPct val="0"/>
              </a:spcBef>
              <a:spcAft>
                <a:spcPct val="0"/>
              </a:spcAft>
              <a:defRPr/>
            </a:pPr>
            <a:r>
              <a:rPr kumimoji="0" lang="en-US" altLang="zh-CN" sz="1050" b="0" i="0" u="none" strike="noStrike" kern="1200" cap="none" spc="0" normalizeH="0" baseline="0" noProof="0">
                <a:ln>
                  <a:noFill/>
                </a:ln>
                <a:solidFill>
                  <a:schemeClr val="bg1"/>
                </a:solidFill>
                <a:effectLst/>
                <a:uLnTx/>
                <a:uFillTx/>
                <a:latin typeface="Calibri Light" panose="020F0302020204030204"/>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a:t>
            </a:r>
            <a:endParaRPr lang="en-US" altLang="zh-CN" sz="105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26" name="文本框 25"/>
          <p:cNvSpPr txBox="1"/>
          <p:nvPr/>
        </p:nvSpPr>
        <p:spPr>
          <a:xfrm>
            <a:off x="983830" y="3318810"/>
            <a:ext cx="1122598" cy="338554"/>
          </a:xfrm>
          <a:prstGeom prst="rect">
            <a:avLst/>
          </a:prstGeom>
        </p:spPr>
        <p:txBody>
          <a:bodyPr wrap="square">
            <a:spAutoFit/>
          </a:bodyPr>
          <a:lstStyle>
            <a:defPPr>
              <a:defRPr lang="en-US"/>
            </a:defPPr>
            <a:lvl1pPr lvl="0" algn="ctr">
              <a:defRPr sz="1600">
                <a:solidFill>
                  <a:schemeClr val="bg1"/>
                </a:solidFill>
                <a:latin typeface="+mj-ea"/>
                <a:ea typeface="+mj-ea"/>
              </a:defRPr>
            </a:lvl1pPr>
          </a:lstStyle>
          <a:p>
            <a:r>
              <a:rPr lang="zh-CN" altLang="en-US">
                <a:sym typeface="+mn-lt"/>
              </a:rPr>
              <a:t>业绩展示</a:t>
            </a:r>
            <a:endParaRPr lang="zh-CN" altLang="en-US" dirty="0">
              <a:sym typeface="+mn-lt"/>
            </a:endParaRPr>
          </a:p>
        </p:txBody>
      </p:sp>
      <p:sp>
        <p:nvSpPr>
          <p:cNvPr id="27" name="文本框 26"/>
          <p:cNvSpPr txBox="1"/>
          <p:nvPr/>
        </p:nvSpPr>
        <p:spPr>
          <a:xfrm>
            <a:off x="3995238" y="3344685"/>
            <a:ext cx="1122598" cy="338554"/>
          </a:xfrm>
          <a:prstGeom prst="rect">
            <a:avLst/>
          </a:prstGeom>
        </p:spPr>
        <p:txBody>
          <a:bodyPr wrap="square">
            <a:spAutoFit/>
          </a:bodyPr>
          <a:lstStyle>
            <a:defPPr>
              <a:defRPr lang="en-US"/>
            </a:defPPr>
            <a:lvl1pPr lvl="0" algn="ctr">
              <a:defRPr sz="1600">
                <a:solidFill>
                  <a:schemeClr val="bg1"/>
                </a:solidFill>
                <a:latin typeface="+mj-ea"/>
                <a:ea typeface="+mj-ea"/>
              </a:defRPr>
            </a:lvl1pPr>
          </a:lstStyle>
          <a:p>
            <a:r>
              <a:rPr lang="zh-CN" altLang="en-US">
                <a:solidFill>
                  <a:srgbClr val="2C4167"/>
                </a:solidFill>
                <a:sym typeface="+mn-lt"/>
              </a:rPr>
              <a:t>业绩展示</a:t>
            </a:r>
            <a:endParaRPr lang="zh-CN" altLang="en-US" dirty="0">
              <a:solidFill>
                <a:srgbClr val="2C4167"/>
              </a:solidFill>
              <a:sym typeface="+mn-lt"/>
            </a:endParaRPr>
          </a:p>
        </p:txBody>
      </p:sp>
      <p:sp>
        <p:nvSpPr>
          <p:cNvPr id="29" name="文本框 28"/>
          <p:cNvSpPr txBox="1"/>
          <p:nvPr/>
        </p:nvSpPr>
        <p:spPr>
          <a:xfrm>
            <a:off x="7037572" y="3318810"/>
            <a:ext cx="1122598" cy="369332"/>
          </a:xfrm>
          <a:prstGeom prst="rect">
            <a:avLst/>
          </a:prstGeom>
        </p:spPr>
        <p:txBody>
          <a:bodyPr wrap="square">
            <a:spAutoFit/>
          </a:bodyPr>
          <a:lstStyle>
            <a:defPPr>
              <a:defRPr lang="en-US"/>
            </a:defPPr>
            <a:lvl1pPr lvl="0" algn="ctr">
              <a:defRPr sz="1600">
                <a:solidFill>
                  <a:schemeClr val="bg1"/>
                </a:solidFill>
                <a:latin typeface="+mj-ea"/>
                <a:ea typeface="+mj-ea"/>
              </a:defRPr>
            </a:lvl1pPr>
          </a:lstStyle>
          <a:p>
            <a:r>
              <a:rPr lang="zh-CN" altLang="en-US">
                <a:sym typeface="+mn-lt"/>
              </a:rPr>
              <a:t>业绩展示</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42870" y="1004772"/>
            <a:ext cx="3735205" cy="1566754"/>
            <a:chOff x="2588113" y="1004772"/>
            <a:chExt cx="3735205" cy="1566754"/>
          </a:xfrm>
        </p:grpSpPr>
        <p:sp>
          <p:nvSpPr>
            <p:cNvPr id="20" name="PA_文本框 14"/>
            <p:cNvSpPr txBox="1"/>
            <p:nvPr>
              <p:custDataLst>
                <p:tags r:id="rId1"/>
              </p:custDataLst>
            </p:nvPr>
          </p:nvSpPr>
          <p:spPr>
            <a:xfrm>
              <a:off x="5048610" y="1124976"/>
              <a:ext cx="1274708" cy="1446550"/>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8800" spc="-300">
                  <a:solidFill>
                    <a:schemeClr val="bg1"/>
                  </a:solidFill>
                  <a:latin typeface="+mj-ea"/>
                  <a:ea typeface="+mj-ea"/>
                </a:rPr>
                <a:t>结</a:t>
              </a:r>
              <a:endParaRPr lang="zh-CN" altLang="en-US" sz="8800" spc="-300">
                <a:solidFill>
                  <a:schemeClr val="bg1"/>
                </a:solidFill>
                <a:latin typeface="+mj-ea"/>
                <a:ea typeface="+mj-ea"/>
              </a:endParaRPr>
            </a:p>
          </p:txBody>
        </p:sp>
        <p:sp>
          <p:nvSpPr>
            <p:cNvPr id="21" name="PA_文本框 14"/>
            <p:cNvSpPr txBox="1"/>
            <p:nvPr>
              <p:custDataLst>
                <p:tags r:id="rId2"/>
              </p:custDataLst>
            </p:nvPr>
          </p:nvSpPr>
          <p:spPr>
            <a:xfrm>
              <a:off x="4322487" y="1193710"/>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总</a:t>
              </a:r>
              <a:endParaRPr lang="zh-CN" altLang="en-US" sz="7200" spc="-300">
                <a:solidFill>
                  <a:schemeClr val="bg1"/>
                </a:solidFill>
                <a:latin typeface="+mj-ea"/>
                <a:ea typeface="+mj-ea"/>
              </a:endParaRPr>
            </a:p>
          </p:txBody>
        </p:sp>
        <p:sp>
          <p:nvSpPr>
            <p:cNvPr id="22" name="PA_文本框 14"/>
            <p:cNvSpPr txBox="1"/>
            <p:nvPr>
              <p:custDataLst>
                <p:tags r:id="rId3"/>
              </p:custDataLst>
            </p:nvPr>
          </p:nvSpPr>
          <p:spPr>
            <a:xfrm>
              <a:off x="3596364" y="1193711"/>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验</a:t>
              </a:r>
              <a:endParaRPr lang="zh-CN" altLang="en-US" sz="7200" spc="-300">
                <a:solidFill>
                  <a:schemeClr val="bg1"/>
                </a:solidFill>
                <a:latin typeface="+mj-ea"/>
                <a:ea typeface="+mj-ea"/>
              </a:endParaRPr>
            </a:p>
          </p:txBody>
        </p:sp>
        <p:sp>
          <p:nvSpPr>
            <p:cNvPr id="23" name="PA_文本框 14"/>
            <p:cNvSpPr txBox="1"/>
            <p:nvPr>
              <p:custDataLst>
                <p:tags r:id="rId4"/>
              </p:custDataLst>
            </p:nvPr>
          </p:nvSpPr>
          <p:spPr>
            <a:xfrm>
              <a:off x="2588113" y="1004772"/>
              <a:ext cx="1274708" cy="1446550"/>
            </a:xfrm>
            <a:prstGeom prst="rect">
              <a:avLst/>
            </a:prstGeom>
            <a:noFill/>
            <a:effectLst>
              <a:outerShdw blurRad="127000" dist="127000" dir="5400000" algn="t" rotWithShape="0">
                <a:prstClr val="black">
                  <a:alpha val="40000"/>
                </a:prstClr>
              </a:outerShdw>
            </a:effectLst>
          </p:spPr>
          <p:txBody>
            <a:bodyPr wrap="none" rtlCol="0">
              <a:spAutoFit/>
            </a:bodyPr>
            <a:lstStyle>
              <a:defPPr>
                <a:defRPr lang="en-US"/>
              </a:defPPr>
              <a:lvl1pPr algn="ctr">
                <a:defRPr sz="10000" spc="-300">
                  <a:solidFill>
                    <a:schemeClr val="bg1"/>
                  </a:solidFill>
                  <a:effectLst>
                    <a:outerShdw blurRad="127000" dist="127000" dir="5400000" algn="t" rotWithShape="0">
                      <a:prstClr val="black">
                        <a:alpha val="40000"/>
                      </a:prstClr>
                    </a:outerShdw>
                  </a:effectLst>
                  <a:latin typeface="汉仪尚巍手书W" panose="00020600040101010101" pitchFamily="18" charset="-122"/>
                  <a:ea typeface="汉仪尚巍手书W" panose="00020600040101010101" pitchFamily="18" charset="-122"/>
                </a:defRPr>
              </a:lvl1pPr>
            </a:lstStyle>
            <a:p>
              <a:r>
                <a:rPr lang="zh-CN" altLang="en-US" sz="8800">
                  <a:latin typeface="+mj-ea"/>
                  <a:ea typeface="+mj-ea"/>
                </a:rPr>
                <a:t>经</a:t>
              </a:r>
              <a:endParaRPr lang="zh-CN" altLang="en-US" sz="8800">
                <a:latin typeface="+mj-ea"/>
                <a:ea typeface="+mj-ea"/>
              </a:endParaRPr>
            </a:p>
          </p:txBody>
        </p:sp>
      </p:grpSp>
      <p:sp>
        <p:nvSpPr>
          <p:cNvPr id="24" name="矩形 23"/>
          <p:cNvSpPr/>
          <p:nvPr/>
        </p:nvSpPr>
        <p:spPr>
          <a:xfrm>
            <a:off x="1843320" y="2704560"/>
            <a:ext cx="5457357" cy="48635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rPr>
              <a:t>Lorem ipsum dolor sit amet, consectetur adipiscing elit. Donec luctus nibh sit amet sem vulputate venenatis bibendum orci pulvinar. Lorem ipsum dolor sit amet, consectetur adipiscing elit. </a:t>
            </a:r>
            <a:endPar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endParaRPr>
          </a:p>
        </p:txBody>
      </p:sp>
      <p:sp>
        <p:nvSpPr>
          <p:cNvPr id="26" name="矩形 25"/>
          <p:cNvSpPr/>
          <p:nvPr/>
        </p:nvSpPr>
        <p:spPr>
          <a:xfrm>
            <a:off x="2989721" y="2358989"/>
            <a:ext cx="3164555" cy="276999"/>
          </a:xfrm>
          <a:prstGeom prst="rect">
            <a:avLst/>
          </a:prstGeom>
        </p:spPr>
        <p:txBody>
          <a:bodyPr wrap="square">
            <a:spAutoFit/>
          </a:bodyPr>
          <a:lstStyle/>
          <a:p>
            <a:pPr algn="dist"/>
            <a:r>
              <a:rPr lang="en-US" altLang="zh-CN" sz="1200">
                <a:solidFill>
                  <a:schemeClr val="bg1"/>
                </a:solidFill>
                <a:latin typeface="+mj-lt"/>
              </a:rPr>
              <a:t>SUMMARIZE EXPERIENCE</a:t>
            </a:r>
            <a:endParaRPr lang="en-US" altLang="zh-CN" sz="1200">
              <a:solidFill>
                <a:schemeClr val="bg1"/>
              </a:solidFill>
              <a:latin typeface="+mj-lt"/>
            </a:endParaRPr>
          </a:p>
        </p:txBody>
      </p:sp>
      <p:sp>
        <p:nvSpPr>
          <p:cNvPr id="10" name="矩形: 圆角 9"/>
          <p:cNvSpPr/>
          <p:nvPr/>
        </p:nvSpPr>
        <p:spPr>
          <a:xfrm>
            <a:off x="4050831" y="3398690"/>
            <a:ext cx="1042334" cy="219369"/>
          </a:xfrm>
          <a:prstGeom prst="roundRect">
            <a:avLst>
              <a:gd name="adj" fmla="val 50000"/>
            </a:avLst>
          </a:prstGeom>
          <a:solidFill>
            <a:schemeClr val="bg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a:solidFill>
                  <a:schemeClr val="tx1">
                    <a:lumMod val="85000"/>
                    <a:lumOff val="15000"/>
                  </a:schemeClr>
                </a:solidFill>
                <a:latin typeface="+mn-ea"/>
              </a:rPr>
              <a:t>第三单元</a:t>
            </a:r>
            <a:endParaRPr lang="zh-CN" altLang="en-US" sz="1100">
              <a:solidFill>
                <a:schemeClr val="tx1">
                  <a:lumMod val="85000"/>
                  <a:lumOff val="15000"/>
                </a:schemeClr>
              </a:solidFill>
              <a:latin typeface="+mn-ea"/>
            </a:endParaRPr>
          </a:p>
        </p:txBody>
      </p:sp>
      <p:sp>
        <p:nvSpPr>
          <p:cNvPr id="3" name="矩形 2"/>
          <p:cNvSpPr/>
          <p:nvPr/>
        </p:nvSpPr>
        <p:spPr>
          <a:xfrm>
            <a:off x="2998910" y="4675829"/>
            <a:ext cx="3146180" cy="261610"/>
          </a:xfrm>
          <a:prstGeom prst="rect">
            <a:avLst/>
          </a:prstGeom>
        </p:spPr>
        <p:txBody>
          <a:bodyPr wrap="square">
            <a:spAutoFit/>
          </a:bodyPr>
          <a:lstStyle/>
          <a:p>
            <a:pPr algn="dist"/>
            <a:r>
              <a:rPr lang="zh-CN" altLang="en-US" sz="1100">
                <a:solidFill>
                  <a:schemeClr val="bg1"/>
                </a:solidFill>
                <a:latin typeface="+mj-lt"/>
              </a:rPr>
              <a:t>熊猫设计原创作品</a:t>
            </a:r>
            <a:endParaRPr lang="zh-CN" altLang="en-US" sz="110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084" y="566945"/>
            <a:ext cx="203252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SUMMARIZE EXPERIENCE</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2" name="矩形 1"/>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经验总结</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4"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409225" y="1166812"/>
            <a:ext cx="356802" cy="356427"/>
          </a:xfrm>
          <a:custGeom>
            <a:avLst/>
            <a:gdLst>
              <a:gd name="T0" fmla="*/ 399 w 799"/>
              <a:gd name="T1" fmla="*/ 0 h 799"/>
              <a:gd name="T2" fmla="*/ 0 w 799"/>
              <a:gd name="T3" fmla="*/ 400 h 799"/>
              <a:gd name="T4" fmla="*/ 399 w 799"/>
              <a:gd name="T5" fmla="*/ 799 h 799"/>
              <a:gd name="T6" fmla="*/ 799 w 799"/>
              <a:gd name="T7" fmla="*/ 400 h 799"/>
              <a:gd name="T8" fmla="*/ 399 w 799"/>
              <a:gd name="T9" fmla="*/ 0 h 799"/>
              <a:gd name="T10" fmla="*/ 623 w 799"/>
              <a:gd name="T11" fmla="*/ 323 h 799"/>
              <a:gd name="T12" fmla="*/ 363 w 799"/>
              <a:gd name="T13" fmla="*/ 589 h 799"/>
              <a:gd name="T14" fmla="*/ 339 w 799"/>
              <a:gd name="T15" fmla="*/ 599 h 799"/>
              <a:gd name="T16" fmla="*/ 339 w 799"/>
              <a:gd name="T17" fmla="*/ 599 h 799"/>
              <a:gd name="T18" fmla="*/ 316 w 799"/>
              <a:gd name="T19" fmla="*/ 589 h 799"/>
              <a:gd name="T20" fmla="*/ 176 w 799"/>
              <a:gd name="T21" fmla="*/ 450 h 799"/>
              <a:gd name="T22" fmla="*/ 176 w 799"/>
              <a:gd name="T23" fmla="*/ 403 h 799"/>
              <a:gd name="T24" fmla="*/ 176 w 799"/>
              <a:gd name="T25" fmla="*/ 403 h 799"/>
              <a:gd name="T26" fmla="*/ 223 w 799"/>
              <a:gd name="T27" fmla="*/ 403 h 799"/>
              <a:gd name="T28" fmla="*/ 223 w 799"/>
              <a:gd name="T29" fmla="*/ 403 h 799"/>
              <a:gd name="T30" fmla="*/ 339 w 799"/>
              <a:gd name="T31" fmla="*/ 519 h 799"/>
              <a:gd name="T32" fmla="*/ 575 w 799"/>
              <a:gd name="T33" fmla="*/ 276 h 799"/>
              <a:gd name="T34" fmla="*/ 622 w 799"/>
              <a:gd name="T35" fmla="*/ 276 h 799"/>
              <a:gd name="T36" fmla="*/ 623 w 799"/>
              <a:gd name="T37" fmla="*/ 32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99">
                <a:moveTo>
                  <a:pt x="399" y="0"/>
                </a:moveTo>
                <a:cubicBezTo>
                  <a:pt x="179" y="0"/>
                  <a:pt x="0" y="179"/>
                  <a:pt x="0" y="400"/>
                </a:cubicBezTo>
                <a:cubicBezTo>
                  <a:pt x="0" y="620"/>
                  <a:pt x="179" y="799"/>
                  <a:pt x="399" y="799"/>
                </a:cubicBezTo>
                <a:cubicBezTo>
                  <a:pt x="620" y="799"/>
                  <a:pt x="799" y="620"/>
                  <a:pt x="799" y="400"/>
                </a:cubicBezTo>
                <a:cubicBezTo>
                  <a:pt x="799" y="179"/>
                  <a:pt x="620" y="0"/>
                  <a:pt x="399" y="0"/>
                </a:cubicBezTo>
                <a:close/>
                <a:moveTo>
                  <a:pt x="623" y="323"/>
                </a:moveTo>
                <a:cubicBezTo>
                  <a:pt x="363" y="589"/>
                  <a:pt x="363" y="589"/>
                  <a:pt x="363" y="589"/>
                </a:cubicBezTo>
                <a:cubicBezTo>
                  <a:pt x="357" y="596"/>
                  <a:pt x="348" y="599"/>
                  <a:pt x="339" y="599"/>
                </a:cubicBezTo>
                <a:cubicBezTo>
                  <a:pt x="339" y="599"/>
                  <a:pt x="339" y="599"/>
                  <a:pt x="339" y="599"/>
                </a:cubicBezTo>
                <a:cubicBezTo>
                  <a:pt x="330" y="599"/>
                  <a:pt x="322" y="596"/>
                  <a:pt x="316" y="589"/>
                </a:cubicBezTo>
                <a:cubicBezTo>
                  <a:pt x="176" y="450"/>
                  <a:pt x="176" y="450"/>
                  <a:pt x="176" y="450"/>
                </a:cubicBezTo>
                <a:cubicBezTo>
                  <a:pt x="163" y="437"/>
                  <a:pt x="163" y="416"/>
                  <a:pt x="176" y="403"/>
                </a:cubicBezTo>
                <a:cubicBezTo>
                  <a:pt x="176" y="403"/>
                  <a:pt x="176" y="403"/>
                  <a:pt x="176" y="403"/>
                </a:cubicBezTo>
                <a:cubicBezTo>
                  <a:pt x="189" y="390"/>
                  <a:pt x="210" y="390"/>
                  <a:pt x="223" y="403"/>
                </a:cubicBezTo>
                <a:cubicBezTo>
                  <a:pt x="223" y="403"/>
                  <a:pt x="223" y="403"/>
                  <a:pt x="223" y="403"/>
                </a:cubicBezTo>
                <a:cubicBezTo>
                  <a:pt x="339" y="519"/>
                  <a:pt x="339" y="519"/>
                  <a:pt x="339" y="519"/>
                </a:cubicBezTo>
                <a:cubicBezTo>
                  <a:pt x="575" y="276"/>
                  <a:pt x="575" y="276"/>
                  <a:pt x="575" y="276"/>
                </a:cubicBezTo>
                <a:cubicBezTo>
                  <a:pt x="588" y="263"/>
                  <a:pt x="609" y="263"/>
                  <a:pt x="622" y="276"/>
                </a:cubicBezTo>
                <a:cubicBezTo>
                  <a:pt x="635" y="289"/>
                  <a:pt x="636" y="310"/>
                  <a:pt x="623" y="323"/>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5" name="矩形 4"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863534" y="1407907"/>
            <a:ext cx="3107831" cy="794385"/>
          </a:xfrm>
          <a:prstGeom prst="rect">
            <a:avLst/>
          </a:prstGeom>
        </p:spPr>
        <p:txBody>
          <a:bodyPr wrap="square">
            <a:spAutoFit/>
          </a:bodyPr>
          <a:lstStyle/>
          <a:p>
            <a:pPr>
              <a:lnSpc>
                <a:spcPct val="150000"/>
              </a:lnSpc>
            </a:pPr>
            <a:r>
              <a:rPr lang="en-US" altLang="zh-CN" sz="1050">
                <a:solidFill>
                  <a:schemeClr val="bg1"/>
                </a:solidFill>
              </a:rPr>
              <a:t>Lorem ipsum dolor sit amet, consectetur adipiscing elit. Donec luctus nibh sit amet sem vulputate venenatis bibendum orci pulvinar. </a:t>
            </a:r>
            <a:endParaRPr lang="en-US" altLang="zh-CN" sz="1050">
              <a:solidFill>
                <a:schemeClr val="bg1"/>
              </a:solidFill>
            </a:endParaRPr>
          </a:p>
        </p:txBody>
      </p:sp>
      <p:sp>
        <p:nvSpPr>
          <p:cNvPr id="6" name="矩形 5"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863534" y="1138454"/>
            <a:ext cx="2708189" cy="338554"/>
          </a:xfrm>
          <a:prstGeom prst="rect">
            <a:avLst/>
          </a:prstGeom>
          <a:ln>
            <a:noFill/>
          </a:ln>
        </p:spPr>
        <p:txBody>
          <a:bodyPr wrap="square">
            <a:spAutoFit/>
          </a:bodyPr>
          <a:lstStyle/>
          <a:p>
            <a:r>
              <a:rPr lang="zh-CN" altLang="en-US" sz="1600">
                <a:solidFill>
                  <a:schemeClr val="bg1"/>
                </a:solidFill>
                <a:latin typeface="+mj-ea"/>
                <a:ea typeface="+mj-ea"/>
              </a:rPr>
              <a:t>经验总结</a:t>
            </a:r>
            <a:endParaRPr lang="zh-CN" altLang="en-US" sz="1600">
              <a:solidFill>
                <a:schemeClr val="bg1"/>
              </a:solidFill>
              <a:latin typeface="+mj-ea"/>
              <a:ea typeface="+mj-ea"/>
            </a:endParaRPr>
          </a:p>
        </p:txBody>
      </p:sp>
      <p:sp>
        <p:nvSpPr>
          <p:cNvPr id="7"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409225" y="2504971"/>
            <a:ext cx="356802" cy="356427"/>
          </a:xfrm>
          <a:custGeom>
            <a:avLst/>
            <a:gdLst>
              <a:gd name="T0" fmla="*/ 399 w 799"/>
              <a:gd name="T1" fmla="*/ 0 h 799"/>
              <a:gd name="T2" fmla="*/ 0 w 799"/>
              <a:gd name="T3" fmla="*/ 400 h 799"/>
              <a:gd name="T4" fmla="*/ 399 w 799"/>
              <a:gd name="T5" fmla="*/ 799 h 799"/>
              <a:gd name="T6" fmla="*/ 799 w 799"/>
              <a:gd name="T7" fmla="*/ 400 h 799"/>
              <a:gd name="T8" fmla="*/ 399 w 799"/>
              <a:gd name="T9" fmla="*/ 0 h 799"/>
              <a:gd name="T10" fmla="*/ 623 w 799"/>
              <a:gd name="T11" fmla="*/ 323 h 799"/>
              <a:gd name="T12" fmla="*/ 363 w 799"/>
              <a:gd name="T13" fmla="*/ 589 h 799"/>
              <a:gd name="T14" fmla="*/ 339 w 799"/>
              <a:gd name="T15" fmla="*/ 599 h 799"/>
              <a:gd name="T16" fmla="*/ 339 w 799"/>
              <a:gd name="T17" fmla="*/ 599 h 799"/>
              <a:gd name="T18" fmla="*/ 316 w 799"/>
              <a:gd name="T19" fmla="*/ 589 h 799"/>
              <a:gd name="T20" fmla="*/ 176 w 799"/>
              <a:gd name="T21" fmla="*/ 450 h 799"/>
              <a:gd name="T22" fmla="*/ 176 w 799"/>
              <a:gd name="T23" fmla="*/ 403 h 799"/>
              <a:gd name="T24" fmla="*/ 176 w 799"/>
              <a:gd name="T25" fmla="*/ 403 h 799"/>
              <a:gd name="T26" fmla="*/ 223 w 799"/>
              <a:gd name="T27" fmla="*/ 403 h 799"/>
              <a:gd name="T28" fmla="*/ 223 w 799"/>
              <a:gd name="T29" fmla="*/ 403 h 799"/>
              <a:gd name="T30" fmla="*/ 339 w 799"/>
              <a:gd name="T31" fmla="*/ 519 h 799"/>
              <a:gd name="T32" fmla="*/ 575 w 799"/>
              <a:gd name="T33" fmla="*/ 276 h 799"/>
              <a:gd name="T34" fmla="*/ 622 w 799"/>
              <a:gd name="T35" fmla="*/ 276 h 799"/>
              <a:gd name="T36" fmla="*/ 623 w 799"/>
              <a:gd name="T37" fmla="*/ 32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99">
                <a:moveTo>
                  <a:pt x="399" y="0"/>
                </a:moveTo>
                <a:cubicBezTo>
                  <a:pt x="179" y="0"/>
                  <a:pt x="0" y="179"/>
                  <a:pt x="0" y="400"/>
                </a:cubicBezTo>
                <a:cubicBezTo>
                  <a:pt x="0" y="620"/>
                  <a:pt x="179" y="799"/>
                  <a:pt x="399" y="799"/>
                </a:cubicBezTo>
                <a:cubicBezTo>
                  <a:pt x="620" y="799"/>
                  <a:pt x="799" y="620"/>
                  <a:pt x="799" y="400"/>
                </a:cubicBezTo>
                <a:cubicBezTo>
                  <a:pt x="799" y="179"/>
                  <a:pt x="620" y="0"/>
                  <a:pt x="399" y="0"/>
                </a:cubicBezTo>
                <a:close/>
                <a:moveTo>
                  <a:pt x="623" y="323"/>
                </a:moveTo>
                <a:cubicBezTo>
                  <a:pt x="363" y="589"/>
                  <a:pt x="363" y="589"/>
                  <a:pt x="363" y="589"/>
                </a:cubicBezTo>
                <a:cubicBezTo>
                  <a:pt x="357" y="596"/>
                  <a:pt x="348" y="599"/>
                  <a:pt x="339" y="599"/>
                </a:cubicBezTo>
                <a:cubicBezTo>
                  <a:pt x="339" y="599"/>
                  <a:pt x="339" y="599"/>
                  <a:pt x="339" y="599"/>
                </a:cubicBezTo>
                <a:cubicBezTo>
                  <a:pt x="330" y="599"/>
                  <a:pt x="322" y="596"/>
                  <a:pt x="316" y="589"/>
                </a:cubicBezTo>
                <a:cubicBezTo>
                  <a:pt x="176" y="450"/>
                  <a:pt x="176" y="450"/>
                  <a:pt x="176" y="450"/>
                </a:cubicBezTo>
                <a:cubicBezTo>
                  <a:pt x="163" y="437"/>
                  <a:pt x="163" y="416"/>
                  <a:pt x="176" y="403"/>
                </a:cubicBezTo>
                <a:cubicBezTo>
                  <a:pt x="176" y="403"/>
                  <a:pt x="176" y="403"/>
                  <a:pt x="176" y="403"/>
                </a:cubicBezTo>
                <a:cubicBezTo>
                  <a:pt x="189" y="390"/>
                  <a:pt x="210" y="390"/>
                  <a:pt x="223" y="403"/>
                </a:cubicBezTo>
                <a:cubicBezTo>
                  <a:pt x="223" y="403"/>
                  <a:pt x="223" y="403"/>
                  <a:pt x="223" y="403"/>
                </a:cubicBezTo>
                <a:cubicBezTo>
                  <a:pt x="339" y="519"/>
                  <a:pt x="339" y="519"/>
                  <a:pt x="339" y="519"/>
                </a:cubicBezTo>
                <a:cubicBezTo>
                  <a:pt x="575" y="276"/>
                  <a:pt x="575" y="276"/>
                  <a:pt x="575" y="276"/>
                </a:cubicBezTo>
                <a:cubicBezTo>
                  <a:pt x="588" y="263"/>
                  <a:pt x="609" y="263"/>
                  <a:pt x="622" y="276"/>
                </a:cubicBezTo>
                <a:cubicBezTo>
                  <a:pt x="635" y="289"/>
                  <a:pt x="636" y="310"/>
                  <a:pt x="623" y="323"/>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8" name="矩形 7"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863534" y="2746066"/>
            <a:ext cx="3107831" cy="794385"/>
          </a:xfrm>
          <a:prstGeom prst="rect">
            <a:avLst/>
          </a:prstGeom>
        </p:spPr>
        <p:txBody>
          <a:bodyPr wrap="square">
            <a:spAutoFit/>
          </a:bodyPr>
          <a:lstStyle/>
          <a:p>
            <a:pPr>
              <a:lnSpc>
                <a:spcPct val="150000"/>
              </a:lnSpc>
            </a:pPr>
            <a:r>
              <a:rPr lang="en-US" altLang="zh-CN" sz="1050">
                <a:solidFill>
                  <a:schemeClr val="bg1"/>
                </a:solidFill>
              </a:rPr>
              <a:t>Lorem ipsum dolor sit amet, consectetur adipiscing elit. Donec luctus nibh sit amet sem vulputate venenatis bibendum orci pulvinar. </a:t>
            </a:r>
            <a:endParaRPr lang="en-US" altLang="zh-CN" sz="1050">
              <a:solidFill>
                <a:schemeClr val="bg1"/>
              </a:solidFill>
            </a:endParaRPr>
          </a:p>
        </p:txBody>
      </p:sp>
      <p:sp>
        <p:nvSpPr>
          <p:cNvPr id="9" name="矩形 8"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863534" y="2476613"/>
            <a:ext cx="2708189" cy="338554"/>
          </a:xfrm>
          <a:prstGeom prst="rect">
            <a:avLst/>
          </a:prstGeom>
          <a:ln>
            <a:noFill/>
          </a:ln>
        </p:spPr>
        <p:txBody>
          <a:bodyPr wrap="square">
            <a:spAutoFit/>
          </a:bodyPr>
          <a:lstStyle/>
          <a:p>
            <a:r>
              <a:rPr lang="zh-CN" altLang="en-US" sz="1600">
                <a:solidFill>
                  <a:schemeClr val="bg1"/>
                </a:solidFill>
                <a:latin typeface="+mj-ea"/>
                <a:ea typeface="+mj-ea"/>
              </a:rPr>
              <a:t>经验总结</a:t>
            </a:r>
            <a:endParaRPr lang="zh-CN" altLang="en-US" sz="1600">
              <a:solidFill>
                <a:schemeClr val="bg1"/>
              </a:solidFill>
              <a:latin typeface="+mj-ea"/>
              <a:ea typeface="+mj-ea"/>
            </a:endParaRPr>
          </a:p>
        </p:txBody>
      </p:sp>
      <p:sp>
        <p:nvSpPr>
          <p:cNvPr id="10"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409225" y="3735593"/>
            <a:ext cx="356802" cy="356427"/>
          </a:xfrm>
          <a:custGeom>
            <a:avLst/>
            <a:gdLst>
              <a:gd name="T0" fmla="*/ 399 w 799"/>
              <a:gd name="T1" fmla="*/ 0 h 799"/>
              <a:gd name="T2" fmla="*/ 0 w 799"/>
              <a:gd name="T3" fmla="*/ 400 h 799"/>
              <a:gd name="T4" fmla="*/ 399 w 799"/>
              <a:gd name="T5" fmla="*/ 799 h 799"/>
              <a:gd name="T6" fmla="*/ 799 w 799"/>
              <a:gd name="T7" fmla="*/ 400 h 799"/>
              <a:gd name="T8" fmla="*/ 399 w 799"/>
              <a:gd name="T9" fmla="*/ 0 h 799"/>
              <a:gd name="T10" fmla="*/ 623 w 799"/>
              <a:gd name="T11" fmla="*/ 323 h 799"/>
              <a:gd name="T12" fmla="*/ 363 w 799"/>
              <a:gd name="T13" fmla="*/ 589 h 799"/>
              <a:gd name="T14" fmla="*/ 339 w 799"/>
              <a:gd name="T15" fmla="*/ 599 h 799"/>
              <a:gd name="T16" fmla="*/ 339 w 799"/>
              <a:gd name="T17" fmla="*/ 599 h 799"/>
              <a:gd name="T18" fmla="*/ 316 w 799"/>
              <a:gd name="T19" fmla="*/ 589 h 799"/>
              <a:gd name="T20" fmla="*/ 176 w 799"/>
              <a:gd name="T21" fmla="*/ 450 h 799"/>
              <a:gd name="T22" fmla="*/ 176 w 799"/>
              <a:gd name="T23" fmla="*/ 403 h 799"/>
              <a:gd name="T24" fmla="*/ 176 w 799"/>
              <a:gd name="T25" fmla="*/ 403 h 799"/>
              <a:gd name="T26" fmla="*/ 223 w 799"/>
              <a:gd name="T27" fmla="*/ 403 h 799"/>
              <a:gd name="T28" fmla="*/ 223 w 799"/>
              <a:gd name="T29" fmla="*/ 403 h 799"/>
              <a:gd name="T30" fmla="*/ 339 w 799"/>
              <a:gd name="T31" fmla="*/ 519 h 799"/>
              <a:gd name="T32" fmla="*/ 575 w 799"/>
              <a:gd name="T33" fmla="*/ 276 h 799"/>
              <a:gd name="T34" fmla="*/ 622 w 799"/>
              <a:gd name="T35" fmla="*/ 276 h 799"/>
              <a:gd name="T36" fmla="*/ 623 w 799"/>
              <a:gd name="T37" fmla="*/ 32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99">
                <a:moveTo>
                  <a:pt x="399" y="0"/>
                </a:moveTo>
                <a:cubicBezTo>
                  <a:pt x="179" y="0"/>
                  <a:pt x="0" y="179"/>
                  <a:pt x="0" y="400"/>
                </a:cubicBezTo>
                <a:cubicBezTo>
                  <a:pt x="0" y="620"/>
                  <a:pt x="179" y="799"/>
                  <a:pt x="399" y="799"/>
                </a:cubicBezTo>
                <a:cubicBezTo>
                  <a:pt x="620" y="799"/>
                  <a:pt x="799" y="620"/>
                  <a:pt x="799" y="400"/>
                </a:cubicBezTo>
                <a:cubicBezTo>
                  <a:pt x="799" y="179"/>
                  <a:pt x="620" y="0"/>
                  <a:pt x="399" y="0"/>
                </a:cubicBezTo>
                <a:close/>
                <a:moveTo>
                  <a:pt x="623" y="323"/>
                </a:moveTo>
                <a:cubicBezTo>
                  <a:pt x="363" y="589"/>
                  <a:pt x="363" y="589"/>
                  <a:pt x="363" y="589"/>
                </a:cubicBezTo>
                <a:cubicBezTo>
                  <a:pt x="357" y="596"/>
                  <a:pt x="348" y="599"/>
                  <a:pt x="339" y="599"/>
                </a:cubicBezTo>
                <a:cubicBezTo>
                  <a:pt x="339" y="599"/>
                  <a:pt x="339" y="599"/>
                  <a:pt x="339" y="599"/>
                </a:cubicBezTo>
                <a:cubicBezTo>
                  <a:pt x="330" y="599"/>
                  <a:pt x="322" y="596"/>
                  <a:pt x="316" y="589"/>
                </a:cubicBezTo>
                <a:cubicBezTo>
                  <a:pt x="176" y="450"/>
                  <a:pt x="176" y="450"/>
                  <a:pt x="176" y="450"/>
                </a:cubicBezTo>
                <a:cubicBezTo>
                  <a:pt x="163" y="437"/>
                  <a:pt x="163" y="416"/>
                  <a:pt x="176" y="403"/>
                </a:cubicBezTo>
                <a:cubicBezTo>
                  <a:pt x="176" y="403"/>
                  <a:pt x="176" y="403"/>
                  <a:pt x="176" y="403"/>
                </a:cubicBezTo>
                <a:cubicBezTo>
                  <a:pt x="189" y="390"/>
                  <a:pt x="210" y="390"/>
                  <a:pt x="223" y="403"/>
                </a:cubicBezTo>
                <a:cubicBezTo>
                  <a:pt x="223" y="403"/>
                  <a:pt x="223" y="403"/>
                  <a:pt x="223" y="403"/>
                </a:cubicBezTo>
                <a:cubicBezTo>
                  <a:pt x="339" y="519"/>
                  <a:pt x="339" y="519"/>
                  <a:pt x="339" y="519"/>
                </a:cubicBezTo>
                <a:cubicBezTo>
                  <a:pt x="575" y="276"/>
                  <a:pt x="575" y="276"/>
                  <a:pt x="575" y="276"/>
                </a:cubicBezTo>
                <a:cubicBezTo>
                  <a:pt x="588" y="263"/>
                  <a:pt x="609" y="263"/>
                  <a:pt x="622" y="276"/>
                </a:cubicBezTo>
                <a:cubicBezTo>
                  <a:pt x="635" y="289"/>
                  <a:pt x="636" y="310"/>
                  <a:pt x="623" y="323"/>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1" name="矩形 10"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863534" y="3976688"/>
            <a:ext cx="3107831" cy="794385"/>
          </a:xfrm>
          <a:prstGeom prst="rect">
            <a:avLst/>
          </a:prstGeom>
        </p:spPr>
        <p:txBody>
          <a:bodyPr wrap="square">
            <a:spAutoFit/>
          </a:bodyPr>
          <a:lstStyle/>
          <a:p>
            <a:pPr>
              <a:lnSpc>
                <a:spcPct val="150000"/>
              </a:lnSpc>
            </a:pPr>
            <a:r>
              <a:rPr lang="en-US" altLang="zh-CN" sz="1050">
                <a:solidFill>
                  <a:schemeClr val="bg1"/>
                </a:solidFill>
              </a:rPr>
              <a:t>Lorem ipsum dolor sit amet, consectetur adipiscing elit. Donec luctus nibh sit amet sem vulputate venenatis bibendum orci pulvinar. </a:t>
            </a:r>
            <a:endParaRPr lang="en-US" altLang="zh-CN" sz="1050">
              <a:solidFill>
                <a:schemeClr val="bg1"/>
              </a:solidFill>
            </a:endParaRPr>
          </a:p>
        </p:txBody>
      </p:sp>
      <p:sp>
        <p:nvSpPr>
          <p:cNvPr id="12" name="矩形 11"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863534" y="3707235"/>
            <a:ext cx="2708189" cy="338554"/>
          </a:xfrm>
          <a:prstGeom prst="rect">
            <a:avLst/>
          </a:prstGeom>
          <a:ln>
            <a:noFill/>
          </a:ln>
        </p:spPr>
        <p:txBody>
          <a:bodyPr wrap="square">
            <a:spAutoFit/>
          </a:bodyPr>
          <a:lstStyle/>
          <a:p>
            <a:r>
              <a:rPr lang="zh-CN" altLang="en-US" sz="1600">
                <a:solidFill>
                  <a:schemeClr val="bg1"/>
                </a:solidFill>
                <a:latin typeface="+mj-ea"/>
                <a:ea typeface="+mj-ea"/>
              </a:rPr>
              <a:t>经验总结</a:t>
            </a:r>
            <a:endParaRPr lang="zh-CN" altLang="en-US" sz="1600">
              <a:solidFill>
                <a:schemeClr val="bg1"/>
              </a:solidFill>
              <a:latin typeface="+mj-ea"/>
              <a:ea typeface="+mj-ea"/>
            </a:endParaRPr>
          </a:p>
        </p:txBody>
      </p:sp>
      <p:sp>
        <p:nvSpPr>
          <p:cNvPr id="71"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5008119" y="1166812"/>
            <a:ext cx="356802" cy="356427"/>
          </a:xfrm>
          <a:custGeom>
            <a:avLst/>
            <a:gdLst>
              <a:gd name="T0" fmla="*/ 399 w 799"/>
              <a:gd name="T1" fmla="*/ 0 h 799"/>
              <a:gd name="T2" fmla="*/ 0 w 799"/>
              <a:gd name="T3" fmla="*/ 400 h 799"/>
              <a:gd name="T4" fmla="*/ 399 w 799"/>
              <a:gd name="T5" fmla="*/ 799 h 799"/>
              <a:gd name="T6" fmla="*/ 799 w 799"/>
              <a:gd name="T7" fmla="*/ 400 h 799"/>
              <a:gd name="T8" fmla="*/ 399 w 799"/>
              <a:gd name="T9" fmla="*/ 0 h 799"/>
              <a:gd name="T10" fmla="*/ 623 w 799"/>
              <a:gd name="T11" fmla="*/ 323 h 799"/>
              <a:gd name="T12" fmla="*/ 363 w 799"/>
              <a:gd name="T13" fmla="*/ 589 h 799"/>
              <a:gd name="T14" fmla="*/ 339 w 799"/>
              <a:gd name="T15" fmla="*/ 599 h 799"/>
              <a:gd name="T16" fmla="*/ 339 w 799"/>
              <a:gd name="T17" fmla="*/ 599 h 799"/>
              <a:gd name="T18" fmla="*/ 316 w 799"/>
              <a:gd name="T19" fmla="*/ 589 h 799"/>
              <a:gd name="T20" fmla="*/ 176 w 799"/>
              <a:gd name="T21" fmla="*/ 450 h 799"/>
              <a:gd name="T22" fmla="*/ 176 w 799"/>
              <a:gd name="T23" fmla="*/ 403 h 799"/>
              <a:gd name="T24" fmla="*/ 176 w 799"/>
              <a:gd name="T25" fmla="*/ 403 h 799"/>
              <a:gd name="T26" fmla="*/ 223 w 799"/>
              <a:gd name="T27" fmla="*/ 403 h 799"/>
              <a:gd name="T28" fmla="*/ 223 w 799"/>
              <a:gd name="T29" fmla="*/ 403 h 799"/>
              <a:gd name="T30" fmla="*/ 339 w 799"/>
              <a:gd name="T31" fmla="*/ 519 h 799"/>
              <a:gd name="T32" fmla="*/ 575 w 799"/>
              <a:gd name="T33" fmla="*/ 276 h 799"/>
              <a:gd name="T34" fmla="*/ 622 w 799"/>
              <a:gd name="T35" fmla="*/ 276 h 799"/>
              <a:gd name="T36" fmla="*/ 623 w 799"/>
              <a:gd name="T37" fmla="*/ 32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99">
                <a:moveTo>
                  <a:pt x="399" y="0"/>
                </a:moveTo>
                <a:cubicBezTo>
                  <a:pt x="179" y="0"/>
                  <a:pt x="0" y="179"/>
                  <a:pt x="0" y="400"/>
                </a:cubicBezTo>
                <a:cubicBezTo>
                  <a:pt x="0" y="620"/>
                  <a:pt x="179" y="799"/>
                  <a:pt x="399" y="799"/>
                </a:cubicBezTo>
                <a:cubicBezTo>
                  <a:pt x="620" y="799"/>
                  <a:pt x="799" y="620"/>
                  <a:pt x="799" y="400"/>
                </a:cubicBezTo>
                <a:cubicBezTo>
                  <a:pt x="799" y="179"/>
                  <a:pt x="620" y="0"/>
                  <a:pt x="399" y="0"/>
                </a:cubicBezTo>
                <a:close/>
                <a:moveTo>
                  <a:pt x="623" y="323"/>
                </a:moveTo>
                <a:cubicBezTo>
                  <a:pt x="363" y="589"/>
                  <a:pt x="363" y="589"/>
                  <a:pt x="363" y="589"/>
                </a:cubicBezTo>
                <a:cubicBezTo>
                  <a:pt x="357" y="596"/>
                  <a:pt x="348" y="599"/>
                  <a:pt x="339" y="599"/>
                </a:cubicBezTo>
                <a:cubicBezTo>
                  <a:pt x="339" y="599"/>
                  <a:pt x="339" y="599"/>
                  <a:pt x="339" y="599"/>
                </a:cubicBezTo>
                <a:cubicBezTo>
                  <a:pt x="330" y="599"/>
                  <a:pt x="322" y="596"/>
                  <a:pt x="316" y="589"/>
                </a:cubicBezTo>
                <a:cubicBezTo>
                  <a:pt x="176" y="450"/>
                  <a:pt x="176" y="450"/>
                  <a:pt x="176" y="450"/>
                </a:cubicBezTo>
                <a:cubicBezTo>
                  <a:pt x="163" y="437"/>
                  <a:pt x="163" y="416"/>
                  <a:pt x="176" y="403"/>
                </a:cubicBezTo>
                <a:cubicBezTo>
                  <a:pt x="176" y="403"/>
                  <a:pt x="176" y="403"/>
                  <a:pt x="176" y="403"/>
                </a:cubicBezTo>
                <a:cubicBezTo>
                  <a:pt x="189" y="390"/>
                  <a:pt x="210" y="390"/>
                  <a:pt x="223" y="403"/>
                </a:cubicBezTo>
                <a:cubicBezTo>
                  <a:pt x="223" y="403"/>
                  <a:pt x="223" y="403"/>
                  <a:pt x="223" y="403"/>
                </a:cubicBezTo>
                <a:cubicBezTo>
                  <a:pt x="339" y="519"/>
                  <a:pt x="339" y="519"/>
                  <a:pt x="339" y="519"/>
                </a:cubicBezTo>
                <a:cubicBezTo>
                  <a:pt x="575" y="276"/>
                  <a:pt x="575" y="276"/>
                  <a:pt x="575" y="276"/>
                </a:cubicBezTo>
                <a:cubicBezTo>
                  <a:pt x="588" y="263"/>
                  <a:pt x="609" y="263"/>
                  <a:pt x="622" y="276"/>
                </a:cubicBezTo>
                <a:cubicBezTo>
                  <a:pt x="635" y="289"/>
                  <a:pt x="636" y="310"/>
                  <a:pt x="623" y="323"/>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72" name="矩形 71"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5462428" y="1407907"/>
            <a:ext cx="3107831" cy="794385"/>
          </a:xfrm>
          <a:prstGeom prst="rect">
            <a:avLst/>
          </a:prstGeom>
        </p:spPr>
        <p:txBody>
          <a:bodyPr wrap="square">
            <a:spAutoFit/>
          </a:bodyPr>
          <a:lstStyle/>
          <a:p>
            <a:pPr>
              <a:lnSpc>
                <a:spcPct val="150000"/>
              </a:lnSpc>
            </a:pPr>
            <a:r>
              <a:rPr lang="en-US" altLang="zh-CN" sz="1050">
                <a:solidFill>
                  <a:schemeClr val="bg1"/>
                </a:solidFill>
              </a:rPr>
              <a:t>Lorem ipsum dolor sit amet, consectetur adipiscing elit. Donec luctus nibh sit amet sem vulputate venenatis bibendum orci pulvinar. </a:t>
            </a:r>
            <a:endParaRPr lang="en-US" altLang="zh-CN" sz="1050">
              <a:solidFill>
                <a:schemeClr val="bg1"/>
              </a:solidFill>
            </a:endParaRPr>
          </a:p>
        </p:txBody>
      </p:sp>
      <p:sp>
        <p:nvSpPr>
          <p:cNvPr id="73" name="矩形 72"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462428" y="1138454"/>
            <a:ext cx="2708189" cy="338554"/>
          </a:xfrm>
          <a:prstGeom prst="rect">
            <a:avLst/>
          </a:prstGeom>
          <a:ln>
            <a:noFill/>
          </a:ln>
        </p:spPr>
        <p:txBody>
          <a:bodyPr wrap="square">
            <a:spAutoFit/>
          </a:bodyPr>
          <a:lstStyle/>
          <a:p>
            <a:r>
              <a:rPr lang="zh-CN" altLang="en-US" sz="1600">
                <a:solidFill>
                  <a:schemeClr val="bg1"/>
                </a:solidFill>
                <a:latin typeface="+mj-ea"/>
                <a:ea typeface="+mj-ea"/>
              </a:rPr>
              <a:t>经验总结</a:t>
            </a:r>
            <a:endParaRPr lang="zh-CN" altLang="en-US" sz="1600">
              <a:solidFill>
                <a:schemeClr val="bg1"/>
              </a:solidFill>
              <a:latin typeface="+mj-ea"/>
              <a:ea typeface="+mj-ea"/>
            </a:endParaRPr>
          </a:p>
        </p:txBody>
      </p:sp>
      <p:sp>
        <p:nvSpPr>
          <p:cNvPr id="74"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5008119" y="2504971"/>
            <a:ext cx="356802" cy="356427"/>
          </a:xfrm>
          <a:custGeom>
            <a:avLst/>
            <a:gdLst>
              <a:gd name="T0" fmla="*/ 399 w 799"/>
              <a:gd name="T1" fmla="*/ 0 h 799"/>
              <a:gd name="T2" fmla="*/ 0 w 799"/>
              <a:gd name="T3" fmla="*/ 400 h 799"/>
              <a:gd name="T4" fmla="*/ 399 w 799"/>
              <a:gd name="T5" fmla="*/ 799 h 799"/>
              <a:gd name="T6" fmla="*/ 799 w 799"/>
              <a:gd name="T7" fmla="*/ 400 h 799"/>
              <a:gd name="T8" fmla="*/ 399 w 799"/>
              <a:gd name="T9" fmla="*/ 0 h 799"/>
              <a:gd name="T10" fmla="*/ 623 w 799"/>
              <a:gd name="T11" fmla="*/ 323 h 799"/>
              <a:gd name="T12" fmla="*/ 363 w 799"/>
              <a:gd name="T13" fmla="*/ 589 h 799"/>
              <a:gd name="T14" fmla="*/ 339 w 799"/>
              <a:gd name="T15" fmla="*/ 599 h 799"/>
              <a:gd name="T16" fmla="*/ 339 w 799"/>
              <a:gd name="T17" fmla="*/ 599 h 799"/>
              <a:gd name="T18" fmla="*/ 316 w 799"/>
              <a:gd name="T19" fmla="*/ 589 h 799"/>
              <a:gd name="T20" fmla="*/ 176 w 799"/>
              <a:gd name="T21" fmla="*/ 450 h 799"/>
              <a:gd name="T22" fmla="*/ 176 w 799"/>
              <a:gd name="T23" fmla="*/ 403 h 799"/>
              <a:gd name="T24" fmla="*/ 176 w 799"/>
              <a:gd name="T25" fmla="*/ 403 h 799"/>
              <a:gd name="T26" fmla="*/ 223 w 799"/>
              <a:gd name="T27" fmla="*/ 403 h 799"/>
              <a:gd name="T28" fmla="*/ 223 w 799"/>
              <a:gd name="T29" fmla="*/ 403 h 799"/>
              <a:gd name="T30" fmla="*/ 339 w 799"/>
              <a:gd name="T31" fmla="*/ 519 h 799"/>
              <a:gd name="T32" fmla="*/ 575 w 799"/>
              <a:gd name="T33" fmla="*/ 276 h 799"/>
              <a:gd name="T34" fmla="*/ 622 w 799"/>
              <a:gd name="T35" fmla="*/ 276 h 799"/>
              <a:gd name="T36" fmla="*/ 623 w 799"/>
              <a:gd name="T37" fmla="*/ 32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99">
                <a:moveTo>
                  <a:pt x="399" y="0"/>
                </a:moveTo>
                <a:cubicBezTo>
                  <a:pt x="179" y="0"/>
                  <a:pt x="0" y="179"/>
                  <a:pt x="0" y="400"/>
                </a:cubicBezTo>
                <a:cubicBezTo>
                  <a:pt x="0" y="620"/>
                  <a:pt x="179" y="799"/>
                  <a:pt x="399" y="799"/>
                </a:cubicBezTo>
                <a:cubicBezTo>
                  <a:pt x="620" y="799"/>
                  <a:pt x="799" y="620"/>
                  <a:pt x="799" y="400"/>
                </a:cubicBezTo>
                <a:cubicBezTo>
                  <a:pt x="799" y="179"/>
                  <a:pt x="620" y="0"/>
                  <a:pt x="399" y="0"/>
                </a:cubicBezTo>
                <a:close/>
                <a:moveTo>
                  <a:pt x="623" y="323"/>
                </a:moveTo>
                <a:cubicBezTo>
                  <a:pt x="363" y="589"/>
                  <a:pt x="363" y="589"/>
                  <a:pt x="363" y="589"/>
                </a:cubicBezTo>
                <a:cubicBezTo>
                  <a:pt x="357" y="596"/>
                  <a:pt x="348" y="599"/>
                  <a:pt x="339" y="599"/>
                </a:cubicBezTo>
                <a:cubicBezTo>
                  <a:pt x="339" y="599"/>
                  <a:pt x="339" y="599"/>
                  <a:pt x="339" y="599"/>
                </a:cubicBezTo>
                <a:cubicBezTo>
                  <a:pt x="330" y="599"/>
                  <a:pt x="322" y="596"/>
                  <a:pt x="316" y="589"/>
                </a:cubicBezTo>
                <a:cubicBezTo>
                  <a:pt x="176" y="450"/>
                  <a:pt x="176" y="450"/>
                  <a:pt x="176" y="450"/>
                </a:cubicBezTo>
                <a:cubicBezTo>
                  <a:pt x="163" y="437"/>
                  <a:pt x="163" y="416"/>
                  <a:pt x="176" y="403"/>
                </a:cubicBezTo>
                <a:cubicBezTo>
                  <a:pt x="176" y="403"/>
                  <a:pt x="176" y="403"/>
                  <a:pt x="176" y="403"/>
                </a:cubicBezTo>
                <a:cubicBezTo>
                  <a:pt x="189" y="390"/>
                  <a:pt x="210" y="390"/>
                  <a:pt x="223" y="403"/>
                </a:cubicBezTo>
                <a:cubicBezTo>
                  <a:pt x="223" y="403"/>
                  <a:pt x="223" y="403"/>
                  <a:pt x="223" y="403"/>
                </a:cubicBezTo>
                <a:cubicBezTo>
                  <a:pt x="339" y="519"/>
                  <a:pt x="339" y="519"/>
                  <a:pt x="339" y="519"/>
                </a:cubicBezTo>
                <a:cubicBezTo>
                  <a:pt x="575" y="276"/>
                  <a:pt x="575" y="276"/>
                  <a:pt x="575" y="276"/>
                </a:cubicBezTo>
                <a:cubicBezTo>
                  <a:pt x="588" y="263"/>
                  <a:pt x="609" y="263"/>
                  <a:pt x="622" y="276"/>
                </a:cubicBezTo>
                <a:cubicBezTo>
                  <a:pt x="635" y="289"/>
                  <a:pt x="636" y="310"/>
                  <a:pt x="623" y="323"/>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75" name="矩形 74"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5462428" y="2746066"/>
            <a:ext cx="3107831" cy="794385"/>
          </a:xfrm>
          <a:prstGeom prst="rect">
            <a:avLst/>
          </a:prstGeom>
        </p:spPr>
        <p:txBody>
          <a:bodyPr wrap="square">
            <a:spAutoFit/>
          </a:bodyPr>
          <a:lstStyle/>
          <a:p>
            <a:pPr>
              <a:lnSpc>
                <a:spcPct val="150000"/>
              </a:lnSpc>
            </a:pPr>
            <a:r>
              <a:rPr lang="en-US" altLang="zh-CN" sz="1050">
                <a:solidFill>
                  <a:schemeClr val="bg1"/>
                </a:solidFill>
              </a:rPr>
              <a:t>Lorem ipsum dolor sit amet, consectetur adipiscing elit. Donec luctus nibh sit amet sem vulputate venenatis bibendum orci pulvinar. </a:t>
            </a:r>
            <a:endParaRPr lang="en-US" altLang="zh-CN" sz="1050">
              <a:solidFill>
                <a:schemeClr val="bg1"/>
              </a:solidFill>
            </a:endParaRPr>
          </a:p>
        </p:txBody>
      </p:sp>
      <p:sp>
        <p:nvSpPr>
          <p:cNvPr id="76" name="矩形 75"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462428" y="2476613"/>
            <a:ext cx="2708189" cy="338554"/>
          </a:xfrm>
          <a:prstGeom prst="rect">
            <a:avLst/>
          </a:prstGeom>
          <a:ln>
            <a:noFill/>
          </a:ln>
        </p:spPr>
        <p:txBody>
          <a:bodyPr wrap="square">
            <a:spAutoFit/>
          </a:bodyPr>
          <a:lstStyle/>
          <a:p>
            <a:r>
              <a:rPr lang="zh-CN" altLang="en-US" sz="1600">
                <a:solidFill>
                  <a:schemeClr val="bg1"/>
                </a:solidFill>
                <a:latin typeface="+mj-ea"/>
                <a:ea typeface="+mj-ea"/>
              </a:rPr>
              <a:t>经验总结</a:t>
            </a:r>
            <a:endParaRPr lang="zh-CN" altLang="en-US" sz="1600">
              <a:solidFill>
                <a:schemeClr val="bg1"/>
              </a:solidFill>
              <a:latin typeface="+mj-ea"/>
              <a:ea typeface="+mj-ea"/>
            </a:endParaRPr>
          </a:p>
        </p:txBody>
      </p:sp>
      <p:sp>
        <p:nvSpPr>
          <p:cNvPr id="77"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5008119" y="3735593"/>
            <a:ext cx="356802" cy="356427"/>
          </a:xfrm>
          <a:custGeom>
            <a:avLst/>
            <a:gdLst>
              <a:gd name="T0" fmla="*/ 399 w 799"/>
              <a:gd name="T1" fmla="*/ 0 h 799"/>
              <a:gd name="T2" fmla="*/ 0 w 799"/>
              <a:gd name="T3" fmla="*/ 400 h 799"/>
              <a:gd name="T4" fmla="*/ 399 w 799"/>
              <a:gd name="T5" fmla="*/ 799 h 799"/>
              <a:gd name="T6" fmla="*/ 799 w 799"/>
              <a:gd name="T7" fmla="*/ 400 h 799"/>
              <a:gd name="T8" fmla="*/ 399 w 799"/>
              <a:gd name="T9" fmla="*/ 0 h 799"/>
              <a:gd name="T10" fmla="*/ 623 w 799"/>
              <a:gd name="T11" fmla="*/ 323 h 799"/>
              <a:gd name="T12" fmla="*/ 363 w 799"/>
              <a:gd name="T13" fmla="*/ 589 h 799"/>
              <a:gd name="T14" fmla="*/ 339 w 799"/>
              <a:gd name="T15" fmla="*/ 599 h 799"/>
              <a:gd name="T16" fmla="*/ 339 w 799"/>
              <a:gd name="T17" fmla="*/ 599 h 799"/>
              <a:gd name="T18" fmla="*/ 316 w 799"/>
              <a:gd name="T19" fmla="*/ 589 h 799"/>
              <a:gd name="T20" fmla="*/ 176 w 799"/>
              <a:gd name="T21" fmla="*/ 450 h 799"/>
              <a:gd name="T22" fmla="*/ 176 w 799"/>
              <a:gd name="T23" fmla="*/ 403 h 799"/>
              <a:gd name="T24" fmla="*/ 176 w 799"/>
              <a:gd name="T25" fmla="*/ 403 h 799"/>
              <a:gd name="T26" fmla="*/ 223 w 799"/>
              <a:gd name="T27" fmla="*/ 403 h 799"/>
              <a:gd name="T28" fmla="*/ 223 w 799"/>
              <a:gd name="T29" fmla="*/ 403 h 799"/>
              <a:gd name="T30" fmla="*/ 339 w 799"/>
              <a:gd name="T31" fmla="*/ 519 h 799"/>
              <a:gd name="T32" fmla="*/ 575 w 799"/>
              <a:gd name="T33" fmla="*/ 276 h 799"/>
              <a:gd name="T34" fmla="*/ 622 w 799"/>
              <a:gd name="T35" fmla="*/ 276 h 799"/>
              <a:gd name="T36" fmla="*/ 623 w 799"/>
              <a:gd name="T37" fmla="*/ 32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99">
                <a:moveTo>
                  <a:pt x="399" y="0"/>
                </a:moveTo>
                <a:cubicBezTo>
                  <a:pt x="179" y="0"/>
                  <a:pt x="0" y="179"/>
                  <a:pt x="0" y="400"/>
                </a:cubicBezTo>
                <a:cubicBezTo>
                  <a:pt x="0" y="620"/>
                  <a:pt x="179" y="799"/>
                  <a:pt x="399" y="799"/>
                </a:cubicBezTo>
                <a:cubicBezTo>
                  <a:pt x="620" y="799"/>
                  <a:pt x="799" y="620"/>
                  <a:pt x="799" y="400"/>
                </a:cubicBezTo>
                <a:cubicBezTo>
                  <a:pt x="799" y="179"/>
                  <a:pt x="620" y="0"/>
                  <a:pt x="399" y="0"/>
                </a:cubicBezTo>
                <a:close/>
                <a:moveTo>
                  <a:pt x="623" y="323"/>
                </a:moveTo>
                <a:cubicBezTo>
                  <a:pt x="363" y="589"/>
                  <a:pt x="363" y="589"/>
                  <a:pt x="363" y="589"/>
                </a:cubicBezTo>
                <a:cubicBezTo>
                  <a:pt x="357" y="596"/>
                  <a:pt x="348" y="599"/>
                  <a:pt x="339" y="599"/>
                </a:cubicBezTo>
                <a:cubicBezTo>
                  <a:pt x="339" y="599"/>
                  <a:pt x="339" y="599"/>
                  <a:pt x="339" y="599"/>
                </a:cubicBezTo>
                <a:cubicBezTo>
                  <a:pt x="330" y="599"/>
                  <a:pt x="322" y="596"/>
                  <a:pt x="316" y="589"/>
                </a:cubicBezTo>
                <a:cubicBezTo>
                  <a:pt x="176" y="450"/>
                  <a:pt x="176" y="450"/>
                  <a:pt x="176" y="450"/>
                </a:cubicBezTo>
                <a:cubicBezTo>
                  <a:pt x="163" y="437"/>
                  <a:pt x="163" y="416"/>
                  <a:pt x="176" y="403"/>
                </a:cubicBezTo>
                <a:cubicBezTo>
                  <a:pt x="176" y="403"/>
                  <a:pt x="176" y="403"/>
                  <a:pt x="176" y="403"/>
                </a:cubicBezTo>
                <a:cubicBezTo>
                  <a:pt x="189" y="390"/>
                  <a:pt x="210" y="390"/>
                  <a:pt x="223" y="403"/>
                </a:cubicBezTo>
                <a:cubicBezTo>
                  <a:pt x="223" y="403"/>
                  <a:pt x="223" y="403"/>
                  <a:pt x="223" y="403"/>
                </a:cubicBezTo>
                <a:cubicBezTo>
                  <a:pt x="339" y="519"/>
                  <a:pt x="339" y="519"/>
                  <a:pt x="339" y="519"/>
                </a:cubicBezTo>
                <a:cubicBezTo>
                  <a:pt x="575" y="276"/>
                  <a:pt x="575" y="276"/>
                  <a:pt x="575" y="276"/>
                </a:cubicBezTo>
                <a:cubicBezTo>
                  <a:pt x="588" y="263"/>
                  <a:pt x="609" y="263"/>
                  <a:pt x="622" y="276"/>
                </a:cubicBezTo>
                <a:cubicBezTo>
                  <a:pt x="635" y="289"/>
                  <a:pt x="636" y="310"/>
                  <a:pt x="623" y="323"/>
                </a:cubicBez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78" name="矩形 77"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5462428" y="3976688"/>
            <a:ext cx="3107831" cy="794385"/>
          </a:xfrm>
          <a:prstGeom prst="rect">
            <a:avLst/>
          </a:prstGeom>
        </p:spPr>
        <p:txBody>
          <a:bodyPr wrap="square">
            <a:spAutoFit/>
          </a:bodyPr>
          <a:lstStyle/>
          <a:p>
            <a:pPr>
              <a:lnSpc>
                <a:spcPct val="150000"/>
              </a:lnSpc>
            </a:pPr>
            <a:r>
              <a:rPr lang="en-US" altLang="zh-CN" sz="1050">
                <a:solidFill>
                  <a:schemeClr val="bg1"/>
                </a:solidFill>
              </a:rPr>
              <a:t>Lorem ipsum dolor sit amet, consectetur adipiscing elit. Donec luctus nibh sit amet sem vulputate venenatis bibendum orci pulvinar. </a:t>
            </a:r>
            <a:endParaRPr lang="en-US" altLang="zh-CN" sz="1050">
              <a:solidFill>
                <a:schemeClr val="bg1"/>
              </a:solidFill>
            </a:endParaRPr>
          </a:p>
        </p:txBody>
      </p:sp>
      <p:sp>
        <p:nvSpPr>
          <p:cNvPr id="79" name="矩形 78"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462428" y="3707235"/>
            <a:ext cx="2708189" cy="338554"/>
          </a:xfrm>
          <a:prstGeom prst="rect">
            <a:avLst/>
          </a:prstGeom>
          <a:ln>
            <a:noFill/>
          </a:ln>
        </p:spPr>
        <p:txBody>
          <a:bodyPr wrap="square">
            <a:spAutoFit/>
          </a:bodyPr>
          <a:lstStyle/>
          <a:p>
            <a:r>
              <a:rPr lang="zh-CN" altLang="en-US" sz="1600">
                <a:solidFill>
                  <a:schemeClr val="bg1"/>
                </a:solidFill>
                <a:latin typeface="+mj-ea"/>
                <a:ea typeface="+mj-ea"/>
              </a:rPr>
              <a:t>经验总结</a:t>
            </a:r>
            <a:endParaRPr lang="zh-CN" altLang="en-US" sz="160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菱形 23"/>
          <p:cNvSpPr/>
          <p:nvPr/>
        </p:nvSpPr>
        <p:spPr>
          <a:xfrm>
            <a:off x="3175819" y="1489075"/>
            <a:ext cx="2792361" cy="2792361"/>
          </a:xfrm>
          <a:prstGeom prst="diamond">
            <a:avLst/>
          </a:prstGeom>
          <a:noFill/>
          <a:ln w="762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7" name="菱形 26"/>
          <p:cNvSpPr/>
          <p:nvPr/>
        </p:nvSpPr>
        <p:spPr>
          <a:xfrm>
            <a:off x="2347471" y="701655"/>
            <a:ext cx="4522081" cy="4522081"/>
          </a:xfrm>
          <a:prstGeom prst="diamond">
            <a:avLst/>
          </a:prstGeom>
          <a:noFill/>
          <a:ln w="76200" cap="flat" cmpd="sng" algn="ctr">
            <a:solidFill>
              <a:sysClr val="window" lastClr="FFFFFF">
                <a:lumMod val="95000"/>
                <a:alpha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8" name="菱形 27"/>
          <p:cNvSpPr/>
          <p:nvPr/>
        </p:nvSpPr>
        <p:spPr>
          <a:xfrm>
            <a:off x="1464682" y="-144623"/>
            <a:ext cx="6214635" cy="6214635"/>
          </a:xfrm>
          <a:prstGeom prst="diamond">
            <a:avLst/>
          </a:prstGeom>
          <a:noFill/>
          <a:ln w="76200" cap="flat" cmpd="sng" algn="ctr">
            <a:solidFill>
              <a:sysClr val="window" lastClr="FFFFFF">
                <a:lumMod val="95000"/>
                <a:alpha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9" name="椭圆 28"/>
          <p:cNvSpPr/>
          <p:nvPr/>
        </p:nvSpPr>
        <p:spPr>
          <a:xfrm>
            <a:off x="3592850" y="1842547"/>
            <a:ext cx="613955" cy="613955"/>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30" name="椭圆 29"/>
          <p:cNvSpPr/>
          <p:nvPr/>
        </p:nvSpPr>
        <p:spPr>
          <a:xfrm>
            <a:off x="4937197" y="1842547"/>
            <a:ext cx="613955" cy="613955"/>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31" name="椭圆 30"/>
          <p:cNvSpPr/>
          <p:nvPr/>
        </p:nvSpPr>
        <p:spPr>
          <a:xfrm>
            <a:off x="3592850" y="3201084"/>
            <a:ext cx="613955" cy="613955"/>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32" name="椭圆 31"/>
          <p:cNvSpPr/>
          <p:nvPr/>
        </p:nvSpPr>
        <p:spPr>
          <a:xfrm>
            <a:off x="4937197" y="3201084"/>
            <a:ext cx="613955" cy="613955"/>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40" name="文本框 3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5697720" y="1765250"/>
            <a:ext cx="1826141" cy="338554"/>
          </a:xfrm>
          <a:prstGeom prst="rect">
            <a:avLst/>
          </a:prstGeom>
          <a:ln>
            <a:noFill/>
          </a:ln>
        </p:spPr>
        <p:txBody>
          <a:bodyPr wrap="square">
            <a:spAutoFit/>
          </a:bodyPr>
          <a:lstStyle>
            <a:defPPr>
              <a:defRPr lang="en-US"/>
            </a:defPPr>
            <a:lvl1pPr algn="r">
              <a:defRPr sz="1600">
                <a:solidFill>
                  <a:schemeClr val="bg1"/>
                </a:solidFill>
                <a:latin typeface="+mj-ea"/>
                <a:ea typeface="+mj-ea"/>
              </a:defRPr>
            </a:lvl1pPr>
          </a:lstStyle>
          <a:p>
            <a:pPr algn="l"/>
            <a:r>
              <a:rPr lang="zh-CN" altLang="en-US">
                <a:sym typeface="Calibri" panose="020F0502020204030204" pitchFamily="34" charset="0"/>
              </a:rPr>
              <a:t>此处添加文字内容</a:t>
            </a:r>
            <a:endParaRPr lang="zh-CN" altLang="en-US">
              <a:sym typeface="Calibri" panose="020F0502020204030204" pitchFamily="34" charset="0"/>
            </a:endParaRPr>
          </a:p>
        </p:txBody>
      </p:sp>
      <p:sp>
        <p:nvSpPr>
          <p:cNvPr id="41" name="矩形 4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698648" y="2061034"/>
            <a:ext cx="3246100" cy="694101"/>
          </a:xfrm>
          <a:prstGeom prst="rect">
            <a:avLst/>
          </a:prstGeom>
        </p:spPr>
        <p:txBody>
          <a:bodyPr wrap="square">
            <a:spAutoFit/>
          </a:bodyPr>
          <a:lstStyle/>
          <a:p>
            <a:pPr fontAlgn="base">
              <a:lnSpc>
                <a:spcPct val="150000"/>
              </a:lnSpc>
              <a:spcBef>
                <a:spcPct val="0"/>
              </a:spcBef>
              <a:spcAft>
                <a:spcPct val="0"/>
              </a:spcAft>
              <a:defRPr/>
            </a:pPr>
            <a:r>
              <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Lorem ipsum dolor sit amet, consectetuer adipiscing elit. Aenean commodo ligula eget dolor. </a:t>
            </a:r>
            <a:endPar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42" name="文本框 4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5697720" y="3128518"/>
            <a:ext cx="1826141" cy="338554"/>
          </a:xfrm>
          <a:prstGeom prst="rect">
            <a:avLst/>
          </a:prstGeom>
          <a:ln>
            <a:noFill/>
          </a:ln>
        </p:spPr>
        <p:txBody>
          <a:bodyPr wrap="square">
            <a:spAutoFit/>
          </a:bodyPr>
          <a:lstStyle>
            <a:defPPr>
              <a:defRPr lang="en-US"/>
            </a:defPPr>
            <a:lvl1pPr algn="r">
              <a:defRPr sz="1600">
                <a:solidFill>
                  <a:schemeClr val="bg1"/>
                </a:solidFill>
                <a:latin typeface="+mj-ea"/>
                <a:ea typeface="+mj-ea"/>
              </a:defRPr>
            </a:lvl1pPr>
          </a:lstStyle>
          <a:p>
            <a:pPr algn="l"/>
            <a:r>
              <a:rPr lang="zh-CN" altLang="en-US">
                <a:sym typeface="Calibri" panose="020F0502020204030204" pitchFamily="34" charset="0"/>
              </a:rPr>
              <a:t>此处添加文字内容</a:t>
            </a:r>
            <a:endParaRPr lang="zh-CN" altLang="en-US">
              <a:sym typeface="Calibri" panose="020F0502020204030204" pitchFamily="34" charset="0"/>
            </a:endParaRPr>
          </a:p>
        </p:txBody>
      </p:sp>
      <p:sp>
        <p:nvSpPr>
          <p:cNvPr id="43" name="矩形 42"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698648" y="3424302"/>
            <a:ext cx="3246100" cy="694101"/>
          </a:xfrm>
          <a:prstGeom prst="rect">
            <a:avLst/>
          </a:prstGeom>
        </p:spPr>
        <p:txBody>
          <a:bodyPr wrap="square">
            <a:spAutoFit/>
          </a:bodyPr>
          <a:lstStyle/>
          <a:p>
            <a:pPr fontAlgn="base">
              <a:lnSpc>
                <a:spcPct val="150000"/>
              </a:lnSpc>
              <a:spcBef>
                <a:spcPct val="0"/>
              </a:spcBef>
              <a:spcAft>
                <a:spcPct val="0"/>
              </a:spcAft>
              <a:defRPr/>
            </a:pPr>
            <a:r>
              <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Lorem ipsum dolor sit amet, consectetuer adipiscing elit. Aenean commodo ligula eget dolor. </a:t>
            </a:r>
            <a:endPar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44" name="文本框 4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1692961" y="1768884"/>
            <a:ext cx="1826141" cy="338554"/>
          </a:xfrm>
          <a:prstGeom prst="rect">
            <a:avLst/>
          </a:prstGeom>
          <a:ln>
            <a:noFill/>
          </a:ln>
        </p:spPr>
        <p:txBody>
          <a:bodyPr wrap="square">
            <a:spAutoFit/>
          </a:bodyPr>
          <a:lstStyle>
            <a:defPPr>
              <a:defRPr lang="en-US"/>
            </a:defPPr>
            <a:lvl1pPr>
              <a:defRPr sz="1600">
                <a:solidFill>
                  <a:schemeClr val="bg1"/>
                </a:solidFill>
                <a:latin typeface="+mj-ea"/>
                <a:ea typeface="+mj-ea"/>
              </a:defRPr>
            </a:lvl1pPr>
          </a:lstStyle>
          <a:p>
            <a:pPr algn="r"/>
            <a:r>
              <a:rPr lang="zh-CN" altLang="en-US">
                <a:sym typeface="Calibri" panose="020F0502020204030204" pitchFamily="34" charset="0"/>
              </a:rPr>
              <a:t>此处添加文字内容</a:t>
            </a:r>
            <a:endParaRPr lang="zh-CN" altLang="en-US">
              <a:sym typeface="Calibri" panose="020F0502020204030204" pitchFamily="34" charset="0"/>
            </a:endParaRPr>
          </a:p>
        </p:txBody>
      </p:sp>
      <p:sp>
        <p:nvSpPr>
          <p:cNvPr id="50" name="矩形 4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73002" y="2064668"/>
            <a:ext cx="3246100" cy="694101"/>
          </a:xfrm>
          <a:prstGeom prst="rect">
            <a:avLst/>
          </a:prstGeom>
        </p:spPr>
        <p:txBody>
          <a:bodyPr wrap="square">
            <a:spAutoFit/>
          </a:bodyPr>
          <a:lstStyle/>
          <a:p>
            <a:pPr algn="r" fontAlgn="base">
              <a:lnSpc>
                <a:spcPct val="150000"/>
              </a:lnSpc>
              <a:spcBef>
                <a:spcPct val="0"/>
              </a:spcBef>
              <a:spcAft>
                <a:spcPct val="0"/>
              </a:spcAft>
              <a:defRPr/>
            </a:pPr>
            <a:r>
              <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Lorem ipsum dolor sit amet, consectetuer adipiscing elit. Aenean commodo ligula eget dolor. </a:t>
            </a:r>
            <a:endPar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51" name="文本框 5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1692961" y="3132152"/>
            <a:ext cx="1826141" cy="338554"/>
          </a:xfrm>
          <a:prstGeom prst="rect">
            <a:avLst/>
          </a:prstGeom>
          <a:ln>
            <a:noFill/>
          </a:ln>
        </p:spPr>
        <p:txBody>
          <a:bodyPr wrap="square">
            <a:spAutoFit/>
          </a:bodyPr>
          <a:lstStyle>
            <a:defPPr>
              <a:defRPr lang="en-US"/>
            </a:defPPr>
            <a:lvl1pPr algn="r">
              <a:defRPr sz="1600">
                <a:solidFill>
                  <a:schemeClr val="bg1"/>
                </a:solidFill>
                <a:latin typeface="+mj-ea"/>
                <a:ea typeface="+mj-ea"/>
              </a:defRPr>
            </a:lvl1pPr>
          </a:lstStyle>
          <a:p>
            <a:r>
              <a:rPr lang="zh-CN" altLang="en-US">
                <a:sym typeface="Calibri" panose="020F0502020204030204" pitchFamily="34" charset="0"/>
              </a:rPr>
              <a:t>此处添加文字内容</a:t>
            </a:r>
            <a:endParaRPr lang="zh-CN" altLang="en-US">
              <a:sym typeface="Calibri" panose="020F0502020204030204" pitchFamily="34" charset="0"/>
            </a:endParaRPr>
          </a:p>
        </p:txBody>
      </p:sp>
      <p:sp>
        <p:nvSpPr>
          <p:cNvPr id="52" name="矩形 5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73002" y="3427936"/>
            <a:ext cx="3246100" cy="694101"/>
          </a:xfrm>
          <a:prstGeom prst="rect">
            <a:avLst/>
          </a:prstGeom>
        </p:spPr>
        <p:txBody>
          <a:bodyPr wrap="square">
            <a:spAutoFit/>
          </a:bodyPr>
          <a:lstStyle/>
          <a:p>
            <a:pPr algn="r" fontAlgn="base">
              <a:lnSpc>
                <a:spcPct val="150000"/>
              </a:lnSpc>
              <a:spcBef>
                <a:spcPct val="0"/>
              </a:spcBef>
              <a:spcAft>
                <a:spcPct val="0"/>
              </a:spcAft>
              <a:defRPr/>
            </a:pPr>
            <a:r>
              <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Lorem ipsum dolor sit amet, consectetuer adipiscing elit. Aenean commodo ligula eget dolor. </a:t>
            </a:r>
            <a:endParaRPr lang="en-US" altLang="zh-CN" sz="90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53" name="AutoShape 112"/>
          <p:cNvSpPr/>
          <p:nvPr/>
        </p:nvSpPr>
        <p:spPr bwMode="auto">
          <a:xfrm>
            <a:off x="5063993" y="3328171"/>
            <a:ext cx="360363" cy="358775"/>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3B5A76"/>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grpSp>
        <p:nvGrpSpPr>
          <p:cNvPr id="54" name="组合 53"/>
          <p:cNvGrpSpPr/>
          <p:nvPr/>
        </p:nvGrpSpPr>
        <p:grpSpPr>
          <a:xfrm>
            <a:off x="3776422" y="3328171"/>
            <a:ext cx="246811" cy="359779"/>
            <a:chOff x="2528974" y="2863357"/>
            <a:chExt cx="246811" cy="359779"/>
          </a:xfrm>
          <a:solidFill>
            <a:srgbClr val="3B5A76"/>
          </a:solidFill>
        </p:grpSpPr>
        <p:sp>
          <p:nvSpPr>
            <p:cNvPr id="55"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sp>
          <p:nvSpPr>
            <p:cNvPr id="56"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grpSp>
      <p:grpSp>
        <p:nvGrpSpPr>
          <p:cNvPr id="57" name="组合 56"/>
          <p:cNvGrpSpPr/>
          <p:nvPr/>
        </p:nvGrpSpPr>
        <p:grpSpPr>
          <a:xfrm>
            <a:off x="5064592" y="1969941"/>
            <a:ext cx="359165" cy="359165"/>
            <a:chOff x="3191434" y="2145028"/>
            <a:chExt cx="359165" cy="359165"/>
          </a:xfrm>
          <a:solidFill>
            <a:srgbClr val="3B5A76"/>
          </a:solidFill>
        </p:grpSpPr>
        <p:sp>
          <p:nvSpPr>
            <p:cNvPr id="58" name="AutoShape 123"/>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sp>
          <p:nvSpPr>
            <p:cNvPr id="59" name="AutoShape 124"/>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sp>
          <p:nvSpPr>
            <p:cNvPr id="60" name="AutoShape 125"/>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grpSp>
      <p:grpSp>
        <p:nvGrpSpPr>
          <p:cNvPr id="61" name="组合 60"/>
          <p:cNvGrpSpPr/>
          <p:nvPr/>
        </p:nvGrpSpPr>
        <p:grpSpPr>
          <a:xfrm flipH="1">
            <a:off x="3720245" y="1962226"/>
            <a:ext cx="359165" cy="359165"/>
            <a:chOff x="2473104" y="2145028"/>
            <a:chExt cx="359165" cy="359165"/>
          </a:xfrm>
          <a:solidFill>
            <a:srgbClr val="3B5A76"/>
          </a:solidFill>
        </p:grpSpPr>
        <p:sp>
          <p:nvSpPr>
            <p:cNvPr id="62"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sp>
          <p:nvSpPr>
            <p:cNvPr id="63"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sym typeface="Gill Sans" charset="0"/>
              </a:endParaRPr>
            </a:p>
          </p:txBody>
        </p:sp>
      </p:grpSp>
      <p:sp>
        <p:nvSpPr>
          <p:cNvPr id="2" name="矩形 1"/>
          <p:cNvSpPr/>
          <p:nvPr/>
        </p:nvSpPr>
        <p:spPr>
          <a:xfrm>
            <a:off x="352084" y="566945"/>
            <a:ext cx="203252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SUMMARIZE EXPERIENCE</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3" name="矩形 2"/>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经验总结</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4" name="矩形 3"/>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7821" y="1070599"/>
            <a:ext cx="3488354" cy="1500927"/>
            <a:chOff x="2834964" y="1070599"/>
            <a:chExt cx="3488354" cy="1500927"/>
          </a:xfrm>
        </p:grpSpPr>
        <p:sp>
          <p:nvSpPr>
            <p:cNvPr id="20" name="PA_文本框 14"/>
            <p:cNvSpPr txBox="1"/>
            <p:nvPr>
              <p:custDataLst>
                <p:tags r:id="rId1"/>
              </p:custDataLst>
            </p:nvPr>
          </p:nvSpPr>
          <p:spPr>
            <a:xfrm>
              <a:off x="5048610" y="1124976"/>
              <a:ext cx="1274708" cy="1446550"/>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8800" spc="-300">
                  <a:solidFill>
                    <a:schemeClr val="bg1"/>
                  </a:solidFill>
                  <a:latin typeface="+mj-ea"/>
                  <a:ea typeface="+mj-ea"/>
                </a:rPr>
                <a:t>划</a:t>
              </a:r>
              <a:endParaRPr lang="zh-CN" altLang="en-US" sz="8800" spc="-300">
                <a:solidFill>
                  <a:schemeClr val="bg1"/>
                </a:solidFill>
                <a:latin typeface="+mj-ea"/>
                <a:ea typeface="+mj-ea"/>
              </a:endParaRPr>
            </a:p>
          </p:txBody>
        </p:sp>
        <p:sp>
          <p:nvSpPr>
            <p:cNvPr id="21" name="PA_文本框 14"/>
            <p:cNvSpPr txBox="1"/>
            <p:nvPr>
              <p:custDataLst>
                <p:tags r:id="rId2"/>
              </p:custDataLst>
            </p:nvPr>
          </p:nvSpPr>
          <p:spPr>
            <a:xfrm>
              <a:off x="4322487" y="1193710"/>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规</a:t>
              </a:r>
              <a:endParaRPr lang="zh-CN" altLang="en-US" sz="7200" spc="-300">
                <a:solidFill>
                  <a:schemeClr val="bg1"/>
                </a:solidFill>
                <a:latin typeface="+mj-ea"/>
                <a:ea typeface="+mj-ea"/>
              </a:endParaRPr>
            </a:p>
          </p:txBody>
        </p:sp>
        <p:sp>
          <p:nvSpPr>
            <p:cNvPr id="22" name="PA_文本框 14"/>
            <p:cNvSpPr txBox="1"/>
            <p:nvPr>
              <p:custDataLst>
                <p:tags r:id="rId3"/>
              </p:custDataLst>
            </p:nvPr>
          </p:nvSpPr>
          <p:spPr>
            <a:xfrm>
              <a:off x="3596364" y="1193711"/>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来</a:t>
              </a:r>
              <a:endParaRPr lang="zh-CN" altLang="en-US" sz="7200" spc="-300">
                <a:solidFill>
                  <a:schemeClr val="bg1"/>
                </a:solidFill>
                <a:latin typeface="+mj-ea"/>
                <a:ea typeface="+mj-ea"/>
              </a:endParaRPr>
            </a:p>
          </p:txBody>
        </p:sp>
        <p:sp>
          <p:nvSpPr>
            <p:cNvPr id="23" name="PA_文本框 14"/>
            <p:cNvSpPr txBox="1"/>
            <p:nvPr>
              <p:custDataLst>
                <p:tags r:id="rId4"/>
              </p:custDataLst>
            </p:nvPr>
          </p:nvSpPr>
          <p:spPr>
            <a:xfrm>
              <a:off x="2834964" y="1070599"/>
              <a:ext cx="1274708" cy="1446550"/>
            </a:xfrm>
            <a:prstGeom prst="rect">
              <a:avLst/>
            </a:prstGeom>
            <a:noFill/>
            <a:effectLst>
              <a:outerShdw blurRad="127000" dist="127000" dir="5400000" algn="t" rotWithShape="0">
                <a:prstClr val="black">
                  <a:alpha val="40000"/>
                </a:prstClr>
              </a:outerShdw>
            </a:effectLst>
          </p:spPr>
          <p:txBody>
            <a:bodyPr wrap="none" rtlCol="0">
              <a:spAutoFit/>
            </a:bodyPr>
            <a:lstStyle>
              <a:defPPr>
                <a:defRPr lang="en-US"/>
              </a:defPPr>
              <a:lvl1pPr algn="ctr">
                <a:defRPr sz="10000" spc="-300">
                  <a:solidFill>
                    <a:schemeClr val="bg1"/>
                  </a:solidFill>
                  <a:effectLst>
                    <a:outerShdw blurRad="127000" dist="127000" dir="5400000" algn="t" rotWithShape="0">
                      <a:prstClr val="black">
                        <a:alpha val="40000"/>
                      </a:prstClr>
                    </a:outerShdw>
                  </a:effectLst>
                  <a:latin typeface="汉仪尚巍手书W" panose="00020600040101010101" pitchFamily="18" charset="-122"/>
                  <a:ea typeface="汉仪尚巍手书W" panose="00020600040101010101" pitchFamily="18" charset="-122"/>
                </a:defRPr>
              </a:lvl1pPr>
            </a:lstStyle>
            <a:p>
              <a:r>
                <a:rPr lang="zh-CN" altLang="en-US" sz="8800">
                  <a:latin typeface="+mj-ea"/>
                  <a:ea typeface="+mj-ea"/>
                </a:rPr>
                <a:t>未</a:t>
              </a:r>
              <a:endParaRPr lang="zh-CN" altLang="en-US" sz="8800">
                <a:latin typeface="+mj-ea"/>
                <a:ea typeface="+mj-ea"/>
              </a:endParaRPr>
            </a:p>
          </p:txBody>
        </p:sp>
      </p:grpSp>
      <p:sp>
        <p:nvSpPr>
          <p:cNvPr id="24" name="矩形 23"/>
          <p:cNvSpPr/>
          <p:nvPr/>
        </p:nvSpPr>
        <p:spPr>
          <a:xfrm>
            <a:off x="1843320" y="2704560"/>
            <a:ext cx="5457357" cy="48635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rPr>
              <a:t>Lorem ipsum dolor sit amet, consectetur adipiscing elit. Donec luctus nibh sit amet sem vulputate venenatis bibendum orci pulvinar. Lorem ipsum dolor sit amet, consectetur adipiscing elit. </a:t>
            </a:r>
            <a:endPar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endParaRPr>
          </a:p>
        </p:txBody>
      </p:sp>
      <p:sp>
        <p:nvSpPr>
          <p:cNvPr id="26" name="矩形 25"/>
          <p:cNvSpPr/>
          <p:nvPr/>
        </p:nvSpPr>
        <p:spPr>
          <a:xfrm>
            <a:off x="2989721" y="2358989"/>
            <a:ext cx="3164555" cy="276999"/>
          </a:xfrm>
          <a:prstGeom prst="rect">
            <a:avLst/>
          </a:prstGeom>
        </p:spPr>
        <p:txBody>
          <a:bodyPr wrap="square">
            <a:spAutoFit/>
          </a:bodyPr>
          <a:lstStyle/>
          <a:p>
            <a:pPr algn="dist"/>
            <a:r>
              <a:rPr lang="en-US" altLang="zh-CN" sz="1200">
                <a:solidFill>
                  <a:schemeClr val="bg1"/>
                </a:solidFill>
                <a:latin typeface="+mj-lt"/>
              </a:rPr>
              <a:t>FUTURE PLANNING</a:t>
            </a:r>
            <a:endParaRPr lang="en-US" altLang="zh-CN" sz="1200">
              <a:solidFill>
                <a:schemeClr val="bg1"/>
              </a:solidFill>
              <a:latin typeface="+mj-lt"/>
            </a:endParaRPr>
          </a:p>
        </p:txBody>
      </p:sp>
      <p:sp>
        <p:nvSpPr>
          <p:cNvPr id="10" name="矩形: 圆角 9"/>
          <p:cNvSpPr/>
          <p:nvPr/>
        </p:nvSpPr>
        <p:spPr>
          <a:xfrm>
            <a:off x="4050831" y="3398690"/>
            <a:ext cx="1042334" cy="219369"/>
          </a:xfrm>
          <a:prstGeom prst="roundRect">
            <a:avLst>
              <a:gd name="adj" fmla="val 50000"/>
            </a:avLst>
          </a:prstGeom>
          <a:solidFill>
            <a:schemeClr val="bg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a:solidFill>
                  <a:schemeClr val="tx1">
                    <a:lumMod val="85000"/>
                    <a:lumOff val="15000"/>
                  </a:schemeClr>
                </a:solidFill>
                <a:latin typeface="+mn-ea"/>
              </a:rPr>
              <a:t>第四单元</a:t>
            </a:r>
            <a:endParaRPr lang="zh-CN" altLang="en-US" sz="1100">
              <a:solidFill>
                <a:schemeClr val="tx1">
                  <a:lumMod val="85000"/>
                  <a:lumOff val="15000"/>
                </a:schemeClr>
              </a:solidFill>
              <a:latin typeface="+mn-ea"/>
            </a:endParaRPr>
          </a:p>
        </p:txBody>
      </p:sp>
      <p:sp>
        <p:nvSpPr>
          <p:cNvPr id="3" name="矩形 2"/>
          <p:cNvSpPr/>
          <p:nvPr/>
        </p:nvSpPr>
        <p:spPr>
          <a:xfrm>
            <a:off x="2998910" y="4675829"/>
            <a:ext cx="3146180" cy="261610"/>
          </a:xfrm>
          <a:prstGeom prst="rect">
            <a:avLst/>
          </a:prstGeom>
        </p:spPr>
        <p:txBody>
          <a:bodyPr wrap="square">
            <a:spAutoFit/>
          </a:bodyPr>
          <a:lstStyle/>
          <a:p>
            <a:pPr algn="dist"/>
            <a:r>
              <a:rPr lang="zh-CN" altLang="en-US" sz="1100">
                <a:solidFill>
                  <a:schemeClr val="bg1"/>
                </a:solidFill>
                <a:latin typeface="+mj-lt"/>
              </a:rPr>
              <a:t>熊猫设计原创作品</a:t>
            </a:r>
            <a:endParaRPr lang="zh-CN" altLang="en-US" sz="110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2084" y="566945"/>
            <a:ext cx="203252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FUTURE PLANNING</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3" name="矩形 2"/>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工作计划</a:t>
            </a:r>
            <a:endParaRPr lang="zh-CN" altLang="en-US" sz="2800" spc="-30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4" name="矩形 3"/>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66" name="组合 65"/>
          <p:cNvGrpSpPr/>
          <p:nvPr/>
        </p:nvGrpSpPr>
        <p:grpSpPr>
          <a:xfrm>
            <a:off x="3356433" y="1574967"/>
            <a:ext cx="2431134" cy="2282492"/>
            <a:chOff x="6734" y="3355"/>
            <a:chExt cx="5732" cy="5381"/>
          </a:xfrm>
          <a:solidFill>
            <a:schemeClr val="bg1"/>
          </a:solidFill>
        </p:grpSpPr>
        <p:sp>
          <p:nvSpPr>
            <p:cNvPr id="67" name="Rounded Rectangle 6"/>
            <p:cNvSpPr/>
            <p:nvPr/>
          </p:nvSpPr>
          <p:spPr>
            <a:xfrm>
              <a:off x="6734" y="3355"/>
              <a:ext cx="2336" cy="2336"/>
            </a:xfrm>
            <a:prstGeom prst="roundRect">
              <a:avLst>
                <a:gd name="adj" fmla="val 6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5377A6"/>
                  </a:solidFill>
                  <a:latin typeface="+mj-lt"/>
                  <a:ea typeface="+mj-ea"/>
                  <a:cs typeface="Open Sans" pitchFamily="34" charset="0"/>
                </a:rPr>
                <a:t>S</a:t>
              </a:r>
              <a:endParaRPr lang="en-US" sz="4400" b="1">
                <a:solidFill>
                  <a:srgbClr val="5377A6"/>
                </a:solidFill>
                <a:latin typeface="+mj-lt"/>
                <a:ea typeface="+mj-ea"/>
                <a:cs typeface="Open Sans" pitchFamily="34" charset="0"/>
              </a:endParaRPr>
            </a:p>
          </p:txBody>
        </p:sp>
        <p:sp>
          <p:nvSpPr>
            <p:cNvPr id="68" name="Rounded Rectangle 12"/>
            <p:cNvSpPr/>
            <p:nvPr/>
          </p:nvSpPr>
          <p:spPr>
            <a:xfrm>
              <a:off x="10130" y="3355"/>
              <a:ext cx="2336" cy="2336"/>
            </a:xfrm>
            <a:prstGeom prst="roundRect">
              <a:avLst>
                <a:gd name="adj" fmla="val 6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5377A6"/>
                  </a:solidFill>
                  <a:latin typeface="+mj-lt"/>
                  <a:ea typeface="+mj-ea"/>
                  <a:cs typeface="Open Sans" pitchFamily="34" charset="0"/>
                </a:rPr>
                <a:t>W</a:t>
              </a:r>
              <a:endParaRPr lang="en-US" sz="4400" b="1">
                <a:solidFill>
                  <a:srgbClr val="5377A6"/>
                </a:solidFill>
                <a:latin typeface="+mj-lt"/>
                <a:ea typeface="+mj-ea"/>
                <a:cs typeface="Open Sans" pitchFamily="34" charset="0"/>
              </a:endParaRPr>
            </a:p>
          </p:txBody>
        </p:sp>
        <p:sp>
          <p:nvSpPr>
            <p:cNvPr id="69" name="Rounded Rectangle 14"/>
            <p:cNvSpPr/>
            <p:nvPr/>
          </p:nvSpPr>
          <p:spPr>
            <a:xfrm>
              <a:off x="6734" y="6400"/>
              <a:ext cx="2336" cy="2336"/>
            </a:xfrm>
            <a:prstGeom prst="roundRect">
              <a:avLst>
                <a:gd name="adj" fmla="val 6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5377A6"/>
                  </a:solidFill>
                  <a:latin typeface="+mj-lt"/>
                  <a:ea typeface="+mj-ea"/>
                  <a:cs typeface="Open Sans" pitchFamily="34" charset="0"/>
                </a:rPr>
                <a:t>O</a:t>
              </a:r>
              <a:endParaRPr lang="en-US" sz="4400" b="1">
                <a:solidFill>
                  <a:srgbClr val="5377A6"/>
                </a:solidFill>
                <a:latin typeface="+mj-lt"/>
                <a:ea typeface="+mj-ea"/>
                <a:cs typeface="Open Sans" pitchFamily="34" charset="0"/>
              </a:endParaRPr>
            </a:p>
          </p:txBody>
        </p:sp>
        <p:sp>
          <p:nvSpPr>
            <p:cNvPr id="70" name="Rounded Rectangle 16"/>
            <p:cNvSpPr/>
            <p:nvPr/>
          </p:nvSpPr>
          <p:spPr>
            <a:xfrm>
              <a:off x="10130" y="6400"/>
              <a:ext cx="2336" cy="2336"/>
            </a:xfrm>
            <a:prstGeom prst="roundRect">
              <a:avLst>
                <a:gd name="adj" fmla="val 6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5377A6"/>
                  </a:solidFill>
                  <a:latin typeface="+mj-lt"/>
                  <a:ea typeface="+mj-ea"/>
                  <a:cs typeface="Open Sans" pitchFamily="34" charset="0"/>
                </a:rPr>
                <a:t>T</a:t>
              </a:r>
              <a:endParaRPr lang="en-US" sz="4400" b="1">
                <a:solidFill>
                  <a:srgbClr val="5377A6"/>
                </a:solidFill>
                <a:latin typeface="+mj-lt"/>
                <a:ea typeface="+mj-ea"/>
                <a:cs typeface="Open Sans" pitchFamily="34" charset="0"/>
              </a:endParaRPr>
            </a:p>
          </p:txBody>
        </p:sp>
      </p:grpSp>
      <p:sp>
        <p:nvSpPr>
          <p:cNvPr id="71" name="矩形 70"/>
          <p:cNvSpPr/>
          <p:nvPr/>
        </p:nvSpPr>
        <p:spPr>
          <a:xfrm>
            <a:off x="1780343" y="1495952"/>
            <a:ext cx="1415772" cy="338554"/>
          </a:xfrm>
          <a:prstGeom prst="rect">
            <a:avLst/>
          </a:prstGeom>
          <a:noFill/>
        </p:spPr>
        <p:txBody>
          <a:bodyPr wrap="none" rtlCol="0">
            <a:spAutoFit/>
          </a:bodyPr>
          <a:lstStyle/>
          <a:p>
            <a:pPr lvl="0" algn="r"/>
            <a:r>
              <a:rPr lang="zh-CN" altLang="en-US" sz="1600">
                <a:solidFill>
                  <a:schemeClr val="bg1"/>
                </a:solidFill>
                <a:latin typeface="+mj-ea"/>
                <a:ea typeface="+mj-ea"/>
              </a:rPr>
              <a:t>添加标题内容</a:t>
            </a:r>
            <a:endParaRPr lang="zh-CN" altLang="en-US" sz="1600">
              <a:solidFill>
                <a:schemeClr val="bg1"/>
              </a:solidFill>
              <a:latin typeface="+mj-ea"/>
              <a:ea typeface="+mj-ea"/>
            </a:endParaRPr>
          </a:p>
        </p:txBody>
      </p:sp>
      <p:sp>
        <p:nvSpPr>
          <p:cNvPr id="72" name="TextBox 16"/>
          <p:cNvSpPr txBox="1"/>
          <p:nvPr/>
        </p:nvSpPr>
        <p:spPr>
          <a:xfrm>
            <a:off x="444344" y="1771458"/>
            <a:ext cx="2751771" cy="794385"/>
          </a:xfrm>
          <a:prstGeom prst="rect">
            <a:avLst/>
          </a:prstGeom>
          <a:noFill/>
        </p:spPr>
        <p:txBody>
          <a:bodyPr wrap="square" lIns="0" rtlCol="0">
            <a:spAutoFit/>
          </a:bodyPr>
          <a:lstStyle/>
          <a:p>
            <a:pPr marL="0" marR="0" lvl="0" indent="0" algn="r" defTabSz="457200" rtl="0" eaLnBrk="1" fontAlgn="auto" latinLnBrk="0" hangingPunct="1">
              <a:lnSpc>
                <a:spcPct val="150000"/>
              </a:lnSpc>
              <a:spcBef>
                <a:spcPts val="0"/>
              </a:spcBef>
              <a:spcAft>
                <a:spcPts val="0"/>
              </a:spcAft>
              <a:buClrTx/>
              <a:buSzTx/>
              <a:buFontTx/>
              <a:buNone/>
              <a:defRPr/>
            </a:pPr>
            <a:r>
              <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rPr>
              <a:t>Lorem ipsum dolor sit amet, consectetur adipiscing elit. Donec luctus nibh sit amet sem vulputate venenatis</a:t>
            </a:r>
            <a:endPar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73" name="矩形 72"/>
          <p:cNvSpPr/>
          <p:nvPr/>
        </p:nvSpPr>
        <p:spPr>
          <a:xfrm>
            <a:off x="1780343" y="2811547"/>
            <a:ext cx="1415772" cy="338554"/>
          </a:xfrm>
          <a:prstGeom prst="rect">
            <a:avLst/>
          </a:prstGeom>
          <a:noFill/>
        </p:spPr>
        <p:txBody>
          <a:bodyPr wrap="none" rtlCol="0">
            <a:spAutoFit/>
          </a:bodyPr>
          <a:lstStyle/>
          <a:p>
            <a:pPr lvl="0" algn="r"/>
            <a:r>
              <a:rPr lang="zh-CN" altLang="en-US" sz="1600">
                <a:solidFill>
                  <a:schemeClr val="bg1"/>
                </a:solidFill>
                <a:latin typeface="+mj-ea"/>
                <a:ea typeface="+mj-ea"/>
              </a:rPr>
              <a:t>添加标题内容</a:t>
            </a:r>
            <a:endParaRPr lang="zh-CN" altLang="en-US" sz="1600">
              <a:solidFill>
                <a:schemeClr val="bg1"/>
              </a:solidFill>
              <a:latin typeface="+mj-ea"/>
              <a:ea typeface="+mj-ea"/>
            </a:endParaRPr>
          </a:p>
        </p:txBody>
      </p:sp>
      <p:sp>
        <p:nvSpPr>
          <p:cNvPr id="74" name="TextBox 16"/>
          <p:cNvSpPr txBox="1"/>
          <p:nvPr/>
        </p:nvSpPr>
        <p:spPr>
          <a:xfrm>
            <a:off x="444344" y="3087053"/>
            <a:ext cx="2751771" cy="794385"/>
          </a:xfrm>
          <a:prstGeom prst="rect">
            <a:avLst/>
          </a:prstGeom>
          <a:noFill/>
        </p:spPr>
        <p:txBody>
          <a:bodyPr wrap="square" lIns="0" rtlCol="0">
            <a:spAutoFit/>
          </a:bodyPr>
          <a:lstStyle/>
          <a:p>
            <a:pPr marL="0" marR="0" lvl="0" indent="0" algn="r" defTabSz="457200" rtl="0" eaLnBrk="1" fontAlgn="auto" latinLnBrk="0" hangingPunct="1">
              <a:lnSpc>
                <a:spcPct val="150000"/>
              </a:lnSpc>
              <a:spcBef>
                <a:spcPts val="0"/>
              </a:spcBef>
              <a:spcAft>
                <a:spcPts val="0"/>
              </a:spcAft>
              <a:buClrTx/>
              <a:buSzTx/>
              <a:buFontTx/>
              <a:buNone/>
              <a:defRPr/>
            </a:pPr>
            <a:r>
              <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rPr>
              <a:t>Lorem ipsum dolor sit amet, consectetur adipiscing elit. Donec luctus nibh sit amet sem vulputate venenatis</a:t>
            </a:r>
            <a:endPar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75" name="矩形 74"/>
          <p:cNvSpPr/>
          <p:nvPr/>
        </p:nvSpPr>
        <p:spPr>
          <a:xfrm>
            <a:off x="5858238" y="1495952"/>
            <a:ext cx="1415772" cy="338554"/>
          </a:xfrm>
          <a:prstGeom prst="rect">
            <a:avLst/>
          </a:prstGeom>
          <a:noFill/>
        </p:spPr>
        <p:txBody>
          <a:bodyPr wrap="none" rtlCol="0">
            <a:spAutoFit/>
          </a:bodyPr>
          <a:lstStyle/>
          <a:p>
            <a:pPr lvl="0"/>
            <a:r>
              <a:rPr lang="zh-CN" altLang="en-US" sz="1600">
                <a:solidFill>
                  <a:schemeClr val="bg1"/>
                </a:solidFill>
                <a:latin typeface="+mj-ea"/>
                <a:ea typeface="+mj-ea"/>
              </a:rPr>
              <a:t>添加标题内容</a:t>
            </a:r>
            <a:endParaRPr lang="zh-CN" altLang="en-US" sz="1600">
              <a:solidFill>
                <a:schemeClr val="bg1"/>
              </a:solidFill>
              <a:latin typeface="+mj-ea"/>
              <a:ea typeface="+mj-ea"/>
            </a:endParaRPr>
          </a:p>
        </p:txBody>
      </p:sp>
      <p:sp>
        <p:nvSpPr>
          <p:cNvPr id="76" name="TextBox 16"/>
          <p:cNvSpPr txBox="1"/>
          <p:nvPr/>
        </p:nvSpPr>
        <p:spPr>
          <a:xfrm>
            <a:off x="5947885" y="1771458"/>
            <a:ext cx="2751771" cy="794385"/>
          </a:xfrm>
          <a:prstGeom prst="rect">
            <a:avLst/>
          </a:prstGeom>
          <a:noFill/>
        </p:spPr>
        <p:txBody>
          <a:bodyPr wrap="square" lIns="0" rtlCol="0">
            <a:spAutoFit/>
          </a:bodyPr>
          <a:lstStyle/>
          <a:p>
            <a:pPr marL="0" marR="0" lvl="0" indent="0" defTabSz="457200" rtl="0" eaLnBrk="1" fontAlgn="auto" latinLnBrk="0" hangingPunct="1">
              <a:lnSpc>
                <a:spcPct val="150000"/>
              </a:lnSpc>
              <a:spcBef>
                <a:spcPts val="0"/>
              </a:spcBef>
              <a:spcAft>
                <a:spcPts val="0"/>
              </a:spcAft>
              <a:buClrTx/>
              <a:buSzTx/>
              <a:buFontTx/>
              <a:buNone/>
              <a:defRPr/>
            </a:pPr>
            <a:r>
              <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rPr>
              <a:t>Lorem ipsum dolor sit amet, consectetur adipiscing elit. Donec luctus nibh sit amet sem vulputate venenatis</a:t>
            </a:r>
            <a:endPar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77" name="矩形 76"/>
          <p:cNvSpPr/>
          <p:nvPr/>
        </p:nvSpPr>
        <p:spPr>
          <a:xfrm>
            <a:off x="5858238" y="2811547"/>
            <a:ext cx="1415772" cy="338554"/>
          </a:xfrm>
          <a:prstGeom prst="rect">
            <a:avLst/>
          </a:prstGeom>
          <a:noFill/>
        </p:spPr>
        <p:txBody>
          <a:bodyPr wrap="none" rtlCol="0">
            <a:spAutoFit/>
          </a:bodyPr>
          <a:lstStyle/>
          <a:p>
            <a:pPr lvl="0"/>
            <a:r>
              <a:rPr lang="zh-CN" altLang="en-US" sz="1600">
                <a:solidFill>
                  <a:schemeClr val="bg1"/>
                </a:solidFill>
                <a:latin typeface="+mj-ea"/>
                <a:ea typeface="+mj-ea"/>
              </a:rPr>
              <a:t>添加标题内容</a:t>
            </a:r>
            <a:endParaRPr lang="zh-CN" altLang="en-US" sz="1600">
              <a:solidFill>
                <a:schemeClr val="bg1"/>
              </a:solidFill>
              <a:latin typeface="+mj-ea"/>
              <a:ea typeface="+mj-ea"/>
            </a:endParaRPr>
          </a:p>
        </p:txBody>
      </p:sp>
      <p:sp>
        <p:nvSpPr>
          <p:cNvPr id="78" name="TextBox 16"/>
          <p:cNvSpPr txBox="1"/>
          <p:nvPr/>
        </p:nvSpPr>
        <p:spPr>
          <a:xfrm>
            <a:off x="5947885" y="3087053"/>
            <a:ext cx="2751771" cy="794385"/>
          </a:xfrm>
          <a:prstGeom prst="rect">
            <a:avLst/>
          </a:prstGeom>
          <a:noFill/>
        </p:spPr>
        <p:txBody>
          <a:bodyPr wrap="square" lIns="0" rtlCol="0">
            <a:spAutoFit/>
          </a:bodyPr>
          <a:lstStyle/>
          <a:p>
            <a:pPr marL="0" marR="0" lvl="0" indent="0" defTabSz="457200" rtl="0" eaLnBrk="1" fontAlgn="auto" latinLnBrk="0" hangingPunct="1">
              <a:lnSpc>
                <a:spcPct val="150000"/>
              </a:lnSpc>
              <a:spcBef>
                <a:spcPts val="0"/>
              </a:spcBef>
              <a:spcAft>
                <a:spcPts val="0"/>
              </a:spcAft>
              <a:buClrTx/>
              <a:buSzTx/>
              <a:buFontTx/>
              <a:buNone/>
              <a:defRPr/>
            </a:pPr>
            <a:r>
              <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rPr>
              <a:t>Lorem ipsum dolor sit amet, consectetur adipiscing elit. Donec luctus nibh sit amet sem vulputate venenatis</a:t>
            </a:r>
            <a:endParaRPr kumimoji="0" lang="en-US" sz="105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p:cNvSpPr/>
          <p:nvPr/>
        </p:nvSpPr>
        <p:spPr bwMode="auto">
          <a:xfrm>
            <a:off x="706421" y="2426804"/>
            <a:ext cx="1064079" cy="717482"/>
          </a:xfrm>
          <a:custGeom>
            <a:avLst/>
            <a:gdLst>
              <a:gd name="T0" fmla="*/ 445 w 657"/>
              <a:gd name="T1" fmla="*/ 443 h 443"/>
              <a:gd name="T2" fmla="*/ 0 w 657"/>
              <a:gd name="T3" fmla="*/ 443 h 443"/>
              <a:gd name="T4" fmla="*/ 211 w 657"/>
              <a:gd name="T5" fmla="*/ 220 h 443"/>
              <a:gd name="T6" fmla="*/ 0 w 657"/>
              <a:gd name="T7" fmla="*/ 0 h 443"/>
              <a:gd name="T8" fmla="*/ 445 w 657"/>
              <a:gd name="T9" fmla="*/ 0 h 443"/>
              <a:gd name="T10" fmla="*/ 657 w 657"/>
              <a:gd name="T11" fmla="*/ 220 h 443"/>
              <a:gd name="T12" fmla="*/ 445 w 657"/>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5" y="443"/>
                </a:moveTo>
                <a:lnTo>
                  <a:pt x="0" y="443"/>
                </a:lnTo>
                <a:lnTo>
                  <a:pt x="211" y="220"/>
                </a:lnTo>
                <a:lnTo>
                  <a:pt x="0" y="0"/>
                </a:lnTo>
                <a:lnTo>
                  <a:pt x="445" y="0"/>
                </a:lnTo>
                <a:lnTo>
                  <a:pt x="657" y="220"/>
                </a:lnTo>
                <a:lnTo>
                  <a:pt x="445" y="443"/>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1" name="Freeform 7"/>
          <p:cNvSpPr/>
          <p:nvPr/>
        </p:nvSpPr>
        <p:spPr bwMode="auto">
          <a:xfrm>
            <a:off x="1206880" y="2426805"/>
            <a:ext cx="678613" cy="1070556"/>
          </a:xfrm>
          <a:custGeom>
            <a:avLst/>
            <a:gdLst>
              <a:gd name="T0" fmla="*/ 205 w 419"/>
              <a:gd name="T1" fmla="*/ 0 h 661"/>
              <a:gd name="T2" fmla="*/ 419 w 419"/>
              <a:gd name="T3" fmla="*/ 220 h 661"/>
              <a:gd name="T4" fmla="*/ 0 w 419"/>
              <a:gd name="T5" fmla="*/ 661 h 661"/>
            </a:gdLst>
            <a:ahLst/>
            <a:cxnLst>
              <a:cxn ang="0">
                <a:pos x="T0" y="T1"/>
              </a:cxn>
              <a:cxn ang="0">
                <a:pos x="T2" y="T3"/>
              </a:cxn>
              <a:cxn ang="0">
                <a:pos x="T4" y="T5"/>
              </a:cxn>
            </a:cxnLst>
            <a:rect l="0" t="0" r="r" b="b"/>
            <a:pathLst>
              <a:path w="419" h="661">
                <a:moveTo>
                  <a:pt x="205" y="0"/>
                </a:moveTo>
                <a:lnTo>
                  <a:pt x="419" y="220"/>
                </a:lnTo>
                <a:lnTo>
                  <a:pt x="0" y="661"/>
                </a:lnTo>
              </a:path>
            </a:pathLst>
          </a:custGeom>
          <a:noFill/>
          <a:ln w="6350" cap="flat">
            <a:solidFill>
              <a:schemeClr val="bg1"/>
            </a:solidFill>
            <a:prstDash val="dash"/>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121845" tIns="60923" rIns="121845" bIns="60923"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2" name="Freeform 8"/>
          <p:cNvSpPr/>
          <p:nvPr/>
        </p:nvSpPr>
        <p:spPr bwMode="auto">
          <a:xfrm>
            <a:off x="2431299" y="2426804"/>
            <a:ext cx="1064079" cy="717482"/>
          </a:xfrm>
          <a:custGeom>
            <a:avLst/>
            <a:gdLst>
              <a:gd name="T0" fmla="*/ 445 w 657"/>
              <a:gd name="T1" fmla="*/ 0 h 443"/>
              <a:gd name="T2" fmla="*/ 0 w 657"/>
              <a:gd name="T3" fmla="*/ 0 h 443"/>
              <a:gd name="T4" fmla="*/ 212 w 657"/>
              <a:gd name="T5" fmla="*/ 220 h 443"/>
              <a:gd name="T6" fmla="*/ 0 w 657"/>
              <a:gd name="T7" fmla="*/ 443 h 443"/>
              <a:gd name="T8" fmla="*/ 445 w 657"/>
              <a:gd name="T9" fmla="*/ 443 h 443"/>
              <a:gd name="T10" fmla="*/ 657 w 657"/>
              <a:gd name="T11" fmla="*/ 220 h 443"/>
              <a:gd name="T12" fmla="*/ 445 w 657"/>
              <a:gd name="T13" fmla="*/ 0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5" y="0"/>
                </a:moveTo>
                <a:lnTo>
                  <a:pt x="0" y="0"/>
                </a:lnTo>
                <a:lnTo>
                  <a:pt x="212" y="220"/>
                </a:lnTo>
                <a:lnTo>
                  <a:pt x="0" y="443"/>
                </a:lnTo>
                <a:lnTo>
                  <a:pt x="445" y="443"/>
                </a:lnTo>
                <a:lnTo>
                  <a:pt x="657" y="220"/>
                </a:lnTo>
                <a:lnTo>
                  <a:pt x="445" y="0"/>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3" name="Freeform 9"/>
          <p:cNvSpPr/>
          <p:nvPr/>
        </p:nvSpPr>
        <p:spPr bwMode="auto">
          <a:xfrm>
            <a:off x="2931755" y="2073732"/>
            <a:ext cx="678613" cy="1070556"/>
          </a:xfrm>
          <a:custGeom>
            <a:avLst/>
            <a:gdLst>
              <a:gd name="T0" fmla="*/ 205 w 419"/>
              <a:gd name="T1" fmla="*/ 661 h 661"/>
              <a:gd name="T2" fmla="*/ 419 w 419"/>
              <a:gd name="T3" fmla="*/ 438 h 661"/>
              <a:gd name="T4" fmla="*/ 0 w 419"/>
              <a:gd name="T5" fmla="*/ 0 h 661"/>
            </a:gdLst>
            <a:ahLst/>
            <a:cxnLst>
              <a:cxn ang="0">
                <a:pos x="T0" y="T1"/>
              </a:cxn>
              <a:cxn ang="0">
                <a:pos x="T2" y="T3"/>
              </a:cxn>
              <a:cxn ang="0">
                <a:pos x="T4" y="T5"/>
              </a:cxn>
            </a:cxnLst>
            <a:rect l="0" t="0" r="r" b="b"/>
            <a:pathLst>
              <a:path w="419" h="661">
                <a:moveTo>
                  <a:pt x="205" y="661"/>
                </a:moveTo>
                <a:lnTo>
                  <a:pt x="419" y="438"/>
                </a:lnTo>
                <a:lnTo>
                  <a:pt x="0" y="0"/>
                </a:lnTo>
              </a:path>
            </a:pathLst>
          </a:custGeom>
          <a:noFill/>
          <a:ln w="6350" cap="flat">
            <a:solidFill>
              <a:schemeClr val="bg1">
                <a:alpha val="52000"/>
              </a:schemeClr>
            </a:solidFill>
            <a:prstDash val="dash"/>
            <a:miter lim="800000"/>
            <a:headEnd type="none"/>
            <a:tailEnd type="oval" w="sm" len="sm"/>
          </a:ln>
        </p:spPr>
        <p:txBody>
          <a:bodyPr vert="horz" wrap="square" lIns="121845" tIns="60923" rIns="121845" bIns="60923"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4" name="Freeform 10"/>
          <p:cNvSpPr/>
          <p:nvPr/>
        </p:nvSpPr>
        <p:spPr bwMode="auto">
          <a:xfrm>
            <a:off x="4162652" y="2426804"/>
            <a:ext cx="1064079" cy="717482"/>
          </a:xfrm>
          <a:custGeom>
            <a:avLst/>
            <a:gdLst>
              <a:gd name="T0" fmla="*/ 446 w 657"/>
              <a:gd name="T1" fmla="*/ 443 h 443"/>
              <a:gd name="T2" fmla="*/ 0 w 657"/>
              <a:gd name="T3" fmla="*/ 443 h 443"/>
              <a:gd name="T4" fmla="*/ 212 w 657"/>
              <a:gd name="T5" fmla="*/ 220 h 443"/>
              <a:gd name="T6" fmla="*/ 0 w 657"/>
              <a:gd name="T7" fmla="*/ 0 h 443"/>
              <a:gd name="T8" fmla="*/ 446 w 657"/>
              <a:gd name="T9" fmla="*/ 0 h 443"/>
              <a:gd name="T10" fmla="*/ 657 w 657"/>
              <a:gd name="T11" fmla="*/ 220 h 443"/>
              <a:gd name="T12" fmla="*/ 446 w 657"/>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6" y="443"/>
                </a:moveTo>
                <a:lnTo>
                  <a:pt x="0" y="443"/>
                </a:lnTo>
                <a:lnTo>
                  <a:pt x="212" y="220"/>
                </a:lnTo>
                <a:lnTo>
                  <a:pt x="0" y="0"/>
                </a:lnTo>
                <a:lnTo>
                  <a:pt x="446" y="0"/>
                </a:lnTo>
                <a:lnTo>
                  <a:pt x="657" y="220"/>
                </a:lnTo>
                <a:lnTo>
                  <a:pt x="446" y="443"/>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5" name="Freeform 11"/>
          <p:cNvSpPr/>
          <p:nvPr/>
        </p:nvSpPr>
        <p:spPr bwMode="auto">
          <a:xfrm>
            <a:off x="4663110" y="2426805"/>
            <a:ext cx="680233" cy="1070556"/>
          </a:xfrm>
          <a:custGeom>
            <a:avLst/>
            <a:gdLst>
              <a:gd name="T0" fmla="*/ 206 w 420"/>
              <a:gd name="T1" fmla="*/ 0 h 661"/>
              <a:gd name="T2" fmla="*/ 420 w 420"/>
              <a:gd name="T3" fmla="*/ 220 h 661"/>
              <a:gd name="T4" fmla="*/ 0 w 420"/>
              <a:gd name="T5" fmla="*/ 661 h 661"/>
            </a:gdLst>
            <a:ahLst/>
            <a:cxnLst>
              <a:cxn ang="0">
                <a:pos x="T0" y="T1"/>
              </a:cxn>
              <a:cxn ang="0">
                <a:pos x="T2" y="T3"/>
              </a:cxn>
              <a:cxn ang="0">
                <a:pos x="T4" y="T5"/>
              </a:cxn>
            </a:cxnLst>
            <a:rect l="0" t="0" r="r" b="b"/>
            <a:pathLst>
              <a:path w="420" h="661">
                <a:moveTo>
                  <a:pt x="206" y="0"/>
                </a:moveTo>
                <a:lnTo>
                  <a:pt x="420" y="220"/>
                </a:lnTo>
                <a:lnTo>
                  <a:pt x="0" y="661"/>
                </a:lnTo>
              </a:path>
            </a:pathLst>
          </a:custGeom>
          <a:noFill/>
          <a:ln w="6350" cap="flat">
            <a:solidFill>
              <a:schemeClr val="bg1"/>
            </a:solidFill>
            <a:prstDash val="dash"/>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121845" tIns="60923" rIns="121845" bIns="60923"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6" name="Freeform 12"/>
          <p:cNvSpPr/>
          <p:nvPr/>
        </p:nvSpPr>
        <p:spPr bwMode="auto">
          <a:xfrm>
            <a:off x="7626979" y="2426804"/>
            <a:ext cx="1064079" cy="717482"/>
          </a:xfrm>
          <a:custGeom>
            <a:avLst/>
            <a:gdLst>
              <a:gd name="T0" fmla="*/ 446 w 657"/>
              <a:gd name="T1" fmla="*/ 443 h 443"/>
              <a:gd name="T2" fmla="*/ 0 w 657"/>
              <a:gd name="T3" fmla="*/ 443 h 443"/>
              <a:gd name="T4" fmla="*/ 212 w 657"/>
              <a:gd name="T5" fmla="*/ 220 h 443"/>
              <a:gd name="T6" fmla="*/ 0 w 657"/>
              <a:gd name="T7" fmla="*/ 0 h 443"/>
              <a:gd name="T8" fmla="*/ 446 w 657"/>
              <a:gd name="T9" fmla="*/ 0 h 443"/>
              <a:gd name="T10" fmla="*/ 657 w 657"/>
              <a:gd name="T11" fmla="*/ 220 h 443"/>
              <a:gd name="T12" fmla="*/ 446 w 657"/>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6" y="443"/>
                </a:moveTo>
                <a:lnTo>
                  <a:pt x="0" y="443"/>
                </a:lnTo>
                <a:lnTo>
                  <a:pt x="212" y="220"/>
                </a:lnTo>
                <a:lnTo>
                  <a:pt x="0" y="0"/>
                </a:lnTo>
                <a:lnTo>
                  <a:pt x="446" y="0"/>
                </a:lnTo>
                <a:lnTo>
                  <a:pt x="657" y="220"/>
                </a:lnTo>
                <a:lnTo>
                  <a:pt x="446" y="443"/>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7" name="Freeform 13"/>
          <p:cNvSpPr/>
          <p:nvPr/>
        </p:nvSpPr>
        <p:spPr bwMode="auto">
          <a:xfrm>
            <a:off x="8127436" y="2426805"/>
            <a:ext cx="680233" cy="1070556"/>
          </a:xfrm>
          <a:custGeom>
            <a:avLst/>
            <a:gdLst>
              <a:gd name="T0" fmla="*/ 206 w 420"/>
              <a:gd name="T1" fmla="*/ 0 h 661"/>
              <a:gd name="T2" fmla="*/ 420 w 420"/>
              <a:gd name="T3" fmla="*/ 220 h 661"/>
              <a:gd name="T4" fmla="*/ 0 w 420"/>
              <a:gd name="T5" fmla="*/ 661 h 661"/>
            </a:gdLst>
            <a:ahLst/>
            <a:cxnLst>
              <a:cxn ang="0">
                <a:pos x="T0" y="T1"/>
              </a:cxn>
              <a:cxn ang="0">
                <a:pos x="T2" y="T3"/>
              </a:cxn>
              <a:cxn ang="0">
                <a:pos x="T4" y="T5"/>
              </a:cxn>
            </a:cxnLst>
            <a:rect l="0" t="0" r="r" b="b"/>
            <a:pathLst>
              <a:path w="420" h="661">
                <a:moveTo>
                  <a:pt x="206" y="0"/>
                </a:moveTo>
                <a:lnTo>
                  <a:pt x="420" y="220"/>
                </a:lnTo>
                <a:lnTo>
                  <a:pt x="0" y="661"/>
                </a:lnTo>
              </a:path>
            </a:pathLst>
          </a:custGeom>
          <a:noFill/>
          <a:ln w="6350" cap="flat">
            <a:solidFill>
              <a:schemeClr val="bg1"/>
            </a:solidFill>
            <a:prstDash val="dash"/>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121845" tIns="60923" rIns="121845" bIns="60923"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28" name="Freeform 14"/>
          <p:cNvSpPr/>
          <p:nvPr/>
        </p:nvSpPr>
        <p:spPr bwMode="auto">
          <a:xfrm>
            <a:off x="5889148" y="2426804"/>
            <a:ext cx="1062459" cy="717482"/>
          </a:xfrm>
          <a:custGeom>
            <a:avLst/>
            <a:gdLst>
              <a:gd name="T0" fmla="*/ 445 w 656"/>
              <a:gd name="T1" fmla="*/ 0 h 443"/>
              <a:gd name="T2" fmla="*/ 0 w 656"/>
              <a:gd name="T3" fmla="*/ 0 h 443"/>
              <a:gd name="T4" fmla="*/ 211 w 656"/>
              <a:gd name="T5" fmla="*/ 220 h 443"/>
              <a:gd name="T6" fmla="*/ 0 w 656"/>
              <a:gd name="T7" fmla="*/ 443 h 443"/>
              <a:gd name="T8" fmla="*/ 445 w 656"/>
              <a:gd name="T9" fmla="*/ 443 h 443"/>
              <a:gd name="T10" fmla="*/ 656 w 656"/>
              <a:gd name="T11" fmla="*/ 220 h 443"/>
              <a:gd name="T12" fmla="*/ 445 w 656"/>
              <a:gd name="T13" fmla="*/ 0 h 443"/>
            </a:gdLst>
            <a:ahLst/>
            <a:cxnLst>
              <a:cxn ang="0">
                <a:pos x="T0" y="T1"/>
              </a:cxn>
              <a:cxn ang="0">
                <a:pos x="T2" y="T3"/>
              </a:cxn>
              <a:cxn ang="0">
                <a:pos x="T4" y="T5"/>
              </a:cxn>
              <a:cxn ang="0">
                <a:pos x="T6" y="T7"/>
              </a:cxn>
              <a:cxn ang="0">
                <a:pos x="T8" y="T9"/>
              </a:cxn>
              <a:cxn ang="0">
                <a:pos x="T10" y="T11"/>
              </a:cxn>
              <a:cxn ang="0">
                <a:pos x="T12" y="T13"/>
              </a:cxn>
            </a:cxnLst>
            <a:rect l="0" t="0" r="r" b="b"/>
            <a:pathLst>
              <a:path w="656" h="443">
                <a:moveTo>
                  <a:pt x="445" y="0"/>
                </a:moveTo>
                <a:lnTo>
                  <a:pt x="0" y="0"/>
                </a:lnTo>
                <a:lnTo>
                  <a:pt x="211" y="220"/>
                </a:lnTo>
                <a:lnTo>
                  <a:pt x="0" y="443"/>
                </a:lnTo>
                <a:lnTo>
                  <a:pt x="445" y="443"/>
                </a:lnTo>
                <a:lnTo>
                  <a:pt x="656" y="220"/>
                </a:lnTo>
                <a:lnTo>
                  <a:pt x="445" y="0"/>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9" name="Freeform 15"/>
          <p:cNvSpPr/>
          <p:nvPr/>
        </p:nvSpPr>
        <p:spPr bwMode="auto">
          <a:xfrm>
            <a:off x="6389605" y="2073732"/>
            <a:ext cx="678613" cy="1070556"/>
          </a:xfrm>
          <a:custGeom>
            <a:avLst/>
            <a:gdLst>
              <a:gd name="T0" fmla="*/ 205 w 419"/>
              <a:gd name="T1" fmla="*/ 661 h 661"/>
              <a:gd name="T2" fmla="*/ 419 w 419"/>
              <a:gd name="T3" fmla="*/ 438 h 661"/>
              <a:gd name="T4" fmla="*/ 0 w 419"/>
              <a:gd name="T5" fmla="*/ 0 h 661"/>
            </a:gdLst>
            <a:ahLst/>
            <a:cxnLst>
              <a:cxn ang="0">
                <a:pos x="T0" y="T1"/>
              </a:cxn>
              <a:cxn ang="0">
                <a:pos x="T2" y="T3"/>
              </a:cxn>
              <a:cxn ang="0">
                <a:pos x="T4" y="T5"/>
              </a:cxn>
            </a:cxnLst>
            <a:rect l="0" t="0" r="r" b="b"/>
            <a:pathLst>
              <a:path w="419" h="661">
                <a:moveTo>
                  <a:pt x="205" y="661"/>
                </a:moveTo>
                <a:lnTo>
                  <a:pt x="419" y="438"/>
                </a:lnTo>
                <a:lnTo>
                  <a:pt x="0" y="0"/>
                </a:lnTo>
              </a:path>
            </a:pathLst>
          </a:custGeom>
          <a:noFill/>
          <a:ln w="6350" cap="flat">
            <a:solidFill>
              <a:schemeClr val="bg1"/>
            </a:solidFill>
            <a:prstDash val="dash"/>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121845" tIns="60923" rIns="121845" bIns="60923"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bg1"/>
              </a:solidFill>
              <a:effectLst/>
              <a:uLnTx/>
              <a:uFillTx/>
              <a:latin typeface="Calibri Light" panose="020F0302020204030204"/>
              <a:ea typeface="微软雅黑 Light" panose="020B0502040204020203" charset="-122"/>
              <a:cs typeface="+mn-cs"/>
            </a:endParaRPr>
          </a:p>
        </p:txBody>
      </p:sp>
      <p:sp>
        <p:nvSpPr>
          <p:cNvPr id="30" name="矩形 29"/>
          <p:cNvSpPr/>
          <p:nvPr/>
        </p:nvSpPr>
        <p:spPr>
          <a:xfrm>
            <a:off x="624175" y="3543741"/>
            <a:ext cx="80015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rPr>
              <a:t>STEP 1</a:t>
            </a:r>
            <a:endPar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endParaRPr>
          </a:p>
        </p:txBody>
      </p:sp>
      <p:sp>
        <p:nvSpPr>
          <p:cNvPr id="31" name="矩形 30"/>
          <p:cNvSpPr/>
          <p:nvPr/>
        </p:nvSpPr>
        <p:spPr>
          <a:xfrm>
            <a:off x="1770500" y="1410941"/>
            <a:ext cx="2048505" cy="923330"/>
          </a:xfrm>
          <a:prstGeom prst="rect">
            <a:avLst/>
          </a:prstGeom>
          <a:ln>
            <a:noFill/>
          </a:ln>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rPr>
              <a:t>Lorem ipsum dolor sit amet, consectetuer adipiscing elit. Aenean commodo ligula eget dolor. Aenean massa. </a:t>
            </a:r>
            <a:endPar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endParaRPr>
          </a:p>
        </p:txBody>
      </p:sp>
      <p:sp>
        <p:nvSpPr>
          <p:cNvPr id="32" name="矩形 31"/>
          <p:cNvSpPr/>
          <p:nvPr/>
        </p:nvSpPr>
        <p:spPr>
          <a:xfrm>
            <a:off x="2394675" y="1177339"/>
            <a:ext cx="80015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rPr>
              <a:t>STEP 2</a:t>
            </a:r>
            <a:endPar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endParaRPr>
          </a:p>
        </p:txBody>
      </p:sp>
      <p:sp>
        <p:nvSpPr>
          <p:cNvPr id="33" name="矩形 32"/>
          <p:cNvSpPr/>
          <p:nvPr/>
        </p:nvSpPr>
        <p:spPr>
          <a:xfrm>
            <a:off x="3610160" y="3733878"/>
            <a:ext cx="2048505" cy="923330"/>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rPr>
              <a:t>Lorem ipsum dolor sit amet, consectetuer adipiscing elit. Aenean commodo ligula eget dolor. Aenean massa. </a:t>
            </a:r>
            <a:endPar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endParaRPr>
          </a:p>
        </p:txBody>
      </p:sp>
      <p:sp>
        <p:nvSpPr>
          <p:cNvPr id="34" name="矩形 33"/>
          <p:cNvSpPr/>
          <p:nvPr/>
        </p:nvSpPr>
        <p:spPr>
          <a:xfrm>
            <a:off x="4215384" y="3543741"/>
            <a:ext cx="80015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rPr>
              <a:t>STEP 3</a:t>
            </a:r>
            <a:endPar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endParaRPr>
          </a:p>
        </p:txBody>
      </p:sp>
      <p:sp>
        <p:nvSpPr>
          <p:cNvPr id="35" name="矩形 34"/>
          <p:cNvSpPr/>
          <p:nvPr/>
        </p:nvSpPr>
        <p:spPr>
          <a:xfrm>
            <a:off x="5200183" y="1410941"/>
            <a:ext cx="2048505" cy="923330"/>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rPr>
              <a:t>Lorem ipsum dolor sit amet, consectetuer adipiscing elit. Aenean commodo ligula eget dolor. Aenean massa. </a:t>
            </a:r>
            <a:endPar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endParaRPr>
          </a:p>
        </p:txBody>
      </p:sp>
      <p:sp>
        <p:nvSpPr>
          <p:cNvPr id="36" name="矩形 35"/>
          <p:cNvSpPr/>
          <p:nvPr/>
        </p:nvSpPr>
        <p:spPr>
          <a:xfrm>
            <a:off x="5805407" y="1220804"/>
            <a:ext cx="80015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rPr>
              <a:t>STEP 4</a:t>
            </a:r>
            <a:endPar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endParaRPr>
          </a:p>
        </p:txBody>
      </p:sp>
      <p:sp>
        <p:nvSpPr>
          <p:cNvPr id="37" name="矩形 36"/>
          <p:cNvSpPr/>
          <p:nvPr/>
        </p:nvSpPr>
        <p:spPr>
          <a:xfrm>
            <a:off x="6951607" y="3733878"/>
            <a:ext cx="2048505" cy="923330"/>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rPr>
              <a:t>Lorem ipsum dolor sit amet, consectetuer adipiscing elit. Aenean commodo ligula eget dolor. Aenean massa. </a:t>
            </a:r>
            <a:endPar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endParaRPr>
          </a:p>
        </p:txBody>
      </p:sp>
      <p:sp>
        <p:nvSpPr>
          <p:cNvPr id="38" name="矩形 37"/>
          <p:cNvSpPr/>
          <p:nvPr/>
        </p:nvSpPr>
        <p:spPr>
          <a:xfrm>
            <a:off x="7556831" y="3543741"/>
            <a:ext cx="80015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rPr>
              <a:t>STEP 5</a:t>
            </a:r>
            <a:endParaRPr kumimoji="0" lang="en-US" altLang="zh-CN" sz="1400" b="0" i="0" u="none" strike="noStrike" kern="1200" cap="none" spc="0" normalizeH="0" baseline="0" noProof="0">
              <a:ln>
                <a:noFill/>
              </a:ln>
              <a:solidFill>
                <a:schemeClr val="bg1"/>
              </a:solidFill>
              <a:effectLst/>
              <a:uLnTx/>
              <a:uFillTx/>
              <a:latin typeface="+mj-lt"/>
              <a:ea typeface="微软雅黑" panose="020B0503020204020204" pitchFamily="34" charset="-122"/>
              <a:cs typeface="+mn-cs"/>
              <a:sym typeface="+mn-lt"/>
            </a:endParaRPr>
          </a:p>
        </p:txBody>
      </p:sp>
      <p:grpSp>
        <p:nvGrpSpPr>
          <p:cNvPr id="39" name="Group 35"/>
          <p:cNvGrpSpPr/>
          <p:nvPr/>
        </p:nvGrpSpPr>
        <p:grpSpPr>
          <a:xfrm>
            <a:off x="6296392" y="2634258"/>
            <a:ext cx="325018" cy="273506"/>
            <a:chOff x="4605338" y="3814763"/>
            <a:chExt cx="420688" cy="354013"/>
          </a:xfrm>
          <a:solidFill>
            <a:srgbClr val="5377A6"/>
          </a:solidFill>
        </p:grpSpPr>
        <p:sp>
          <p:nvSpPr>
            <p:cNvPr id="40" name="Freeform 32"/>
            <p:cNvSpPr>
              <a:spLocks noEditPoints="1"/>
            </p:cNvSpPr>
            <p:nvPr/>
          </p:nvSpPr>
          <p:spPr bwMode="auto">
            <a:xfrm>
              <a:off x="4605338" y="3814763"/>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1" name="Oval 33"/>
            <p:cNvSpPr>
              <a:spLocks noChangeArrowheads="1"/>
            </p:cNvSpPr>
            <p:nvPr/>
          </p:nvSpPr>
          <p:spPr bwMode="auto">
            <a:xfrm>
              <a:off x="4932363" y="4103688"/>
              <a:ext cx="6350" cy="4763"/>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2"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3"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4"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5"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6"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47"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grpSp>
      <p:grpSp>
        <p:nvGrpSpPr>
          <p:cNvPr id="48" name="Group 85"/>
          <p:cNvGrpSpPr/>
          <p:nvPr/>
        </p:nvGrpSpPr>
        <p:grpSpPr>
          <a:xfrm>
            <a:off x="8114480" y="2620561"/>
            <a:ext cx="344642" cy="344642"/>
            <a:chOff x="1200150" y="3768725"/>
            <a:chExt cx="446088" cy="446088"/>
          </a:xfrm>
          <a:solidFill>
            <a:srgbClr val="5377A6"/>
          </a:solidFill>
        </p:grpSpPr>
        <p:sp>
          <p:nvSpPr>
            <p:cNvPr id="49"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50"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51"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grpSp>
      <p:grpSp>
        <p:nvGrpSpPr>
          <p:cNvPr id="52" name="Group 213"/>
          <p:cNvGrpSpPr/>
          <p:nvPr/>
        </p:nvGrpSpPr>
        <p:grpSpPr>
          <a:xfrm>
            <a:off x="4572553" y="2620561"/>
            <a:ext cx="338510" cy="312754"/>
            <a:chOff x="2900363" y="5486400"/>
            <a:chExt cx="438150" cy="404813"/>
          </a:xfrm>
          <a:solidFill>
            <a:srgbClr val="5377A6"/>
          </a:solidFill>
        </p:grpSpPr>
        <p:sp>
          <p:nvSpPr>
            <p:cNvPr id="53"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54"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grpSp>
      <p:grpSp>
        <p:nvGrpSpPr>
          <p:cNvPr id="55" name="Group 268"/>
          <p:cNvGrpSpPr/>
          <p:nvPr/>
        </p:nvGrpSpPr>
        <p:grpSpPr>
          <a:xfrm>
            <a:off x="2901234" y="2586231"/>
            <a:ext cx="237938" cy="377757"/>
            <a:chOff x="3824288" y="5486400"/>
            <a:chExt cx="307975" cy="488950"/>
          </a:xfrm>
          <a:solidFill>
            <a:srgbClr val="5377A6"/>
          </a:solidFill>
        </p:grpSpPr>
        <p:sp>
          <p:nvSpPr>
            <p:cNvPr id="56"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57"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58"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59"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60"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grpSp>
      <p:grpSp>
        <p:nvGrpSpPr>
          <p:cNvPr id="61" name="Group 231"/>
          <p:cNvGrpSpPr/>
          <p:nvPr/>
        </p:nvGrpSpPr>
        <p:grpSpPr>
          <a:xfrm>
            <a:off x="1179896" y="2620561"/>
            <a:ext cx="279075" cy="312775"/>
            <a:chOff x="4608513" y="6291263"/>
            <a:chExt cx="420688" cy="471488"/>
          </a:xfrm>
          <a:solidFill>
            <a:srgbClr val="5377A6"/>
          </a:solidFill>
        </p:grpSpPr>
        <p:sp>
          <p:nvSpPr>
            <p:cNvPr id="62"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63"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sp>
          <p:nvSpPr>
            <p:cNvPr id="64"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chemeClr val="bg1"/>
                </a:solidFill>
                <a:effectLst/>
                <a:uLnTx/>
                <a:uFillTx/>
                <a:latin typeface="微软雅黑" panose="020B0503020204020204" pitchFamily="34" charset="-122"/>
                <a:ea typeface="Microsoft YaHei UI" panose="020B0503020204020204" charset="-122"/>
                <a:cs typeface="+mn-cs"/>
              </a:endParaRPr>
            </a:p>
          </p:txBody>
        </p:sp>
      </p:grpSp>
      <p:sp>
        <p:nvSpPr>
          <p:cNvPr id="65" name="矩形 64"/>
          <p:cNvSpPr/>
          <p:nvPr/>
        </p:nvSpPr>
        <p:spPr>
          <a:xfrm>
            <a:off x="3001" y="3762746"/>
            <a:ext cx="2048505" cy="923330"/>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rPr>
              <a:t>Lorem ipsum dolor sit amet, consectetuer adipiscing elit. Aenean commodo ligula eget dolor. Aenean massa. </a:t>
            </a:r>
            <a:endParaRPr kumimoji="0" lang="en-US" altLang="zh-CN" sz="900" b="0" i="0" u="none" strike="noStrike" kern="1200" cap="none" spc="0" normalizeH="0" baseline="0" noProof="0">
              <a:ln>
                <a:noFill/>
              </a:ln>
              <a:solidFill>
                <a:schemeClr val="bg1"/>
              </a:solidFill>
              <a:effectLst/>
              <a:uLnTx/>
              <a:uFillTx/>
              <a:latin typeface="Calibri Light" panose="020F0302020204030204"/>
              <a:ea typeface="微软雅黑 Light" panose="020B0502040204020203" charset="-122"/>
              <a:cs typeface="+mn-ea"/>
              <a:sym typeface="+mn-lt"/>
            </a:endParaRPr>
          </a:p>
        </p:txBody>
      </p:sp>
      <p:sp>
        <p:nvSpPr>
          <p:cNvPr id="2" name="矩形 1"/>
          <p:cNvSpPr/>
          <p:nvPr/>
        </p:nvSpPr>
        <p:spPr>
          <a:xfrm>
            <a:off x="352084" y="566945"/>
            <a:ext cx="203252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FUTURE PLANNING</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3" name="矩形 2"/>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工作计划</a:t>
            </a:r>
            <a:endParaRPr lang="zh-CN" altLang="en-US" sz="2800" spc="-30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4" name="矩形 3"/>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4"/>
          </p:nvPr>
        </p:nvPicPr>
        <p:blipFill>
          <a:blip r:embed="rId1">
            <a:extLst>
              <a:ext uri="{28A0092B-C50C-407E-A947-70E740481C1C}">
                <a14:useLocalDpi xmlns:a14="http://schemas.microsoft.com/office/drawing/2010/main" val="0"/>
              </a:ext>
            </a:extLst>
          </a:blip>
          <a:srcRect l="8180" r="8180"/>
          <a:stretch>
            <a:fillRect/>
          </a:stretch>
        </p:blipFill>
        <p:spPr/>
      </p:pic>
      <p:pic>
        <p:nvPicPr>
          <p:cNvPr id="21" name="图片占位符 20"/>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8001" r="8001"/>
          <a:stretch>
            <a:fillRect/>
          </a:stretch>
        </p:blipFill>
        <p:spPr/>
      </p:pic>
      <p:sp>
        <p:nvSpPr>
          <p:cNvPr id="22" name="矩形 21"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2465113" y="1752830"/>
            <a:ext cx="2327867" cy="1036759"/>
          </a:xfrm>
          <a:prstGeom prst="rect">
            <a:avLst/>
          </a:prstGeom>
        </p:spPr>
        <p:txBody>
          <a:bodyPr wrap="square">
            <a:spAutoFit/>
          </a:bodyPr>
          <a:lstStyle/>
          <a:p>
            <a:pPr>
              <a:lnSpc>
                <a:spcPct val="150000"/>
              </a:lnSpc>
            </a:pPr>
            <a:r>
              <a:rPr lang="en-US" altLang="zh-CN" sz="1050">
                <a:solidFill>
                  <a:sysClr val="windowText" lastClr="000000"/>
                </a:solidFill>
              </a:rPr>
              <a:t>Lorem ipsum dolor sit amet, consectetur adipiscing elit. Donec luctus nibh sit amet sem vulputate venenatis bibendum orci pulvinar. </a:t>
            </a:r>
            <a:endParaRPr lang="en-US" altLang="zh-CN" sz="1050">
              <a:solidFill>
                <a:sysClr val="windowText" lastClr="000000"/>
              </a:solidFill>
            </a:endParaRPr>
          </a:p>
        </p:txBody>
      </p:sp>
      <p:sp>
        <p:nvSpPr>
          <p:cNvPr id="23" name="矩形 22"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2465113" y="1483377"/>
            <a:ext cx="2708189" cy="338554"/>
          </a:xfrm>
          <a:prstGeom prst="rect">
            <a:avLst/>
          </a:prstGeom>
          <a:ln>
            <a:noFill/>
          </a:ln>
        </p:spPr>
        <p:txBody>
          <a:bodyPr wrap="square">
            <a:spAutoFit/>
          </a:bodyPr>
          <a:lstStyle/>
          <a:p>
            <a:r>
              <a:rPr lang="zh-CN" altLang="en-US" sz="1600">
                <a:solidFill>
                  <a:srgbClr val="132E50"/>
                </a:solidFill>
                <a:latin typeface="+mj-ea"/>
                <a:ea typeface="+mj-ea"/>
              </a:rPr>
              <a:t>工作计划</a:t>
            </a:r>
            <a:endParaRPr lang="zh-CN" altLang="en-US" sz="1600">
              <a:solidFill>
                <a:srgbClr val="132E50"/>
              </a:solidFill>
              <a:latin typeface="+mj-ea"/>
              <a:ea typeface="+mj-ea"/>
            </a:endParaRPr>
          </a:p>
        </p:txBody>
      </p:sp>
      <p:sp>
        <p:nvSpPr>
          <p:cNvPr id="32" name="矩形 31" descr="e7d195523061f1c09e9d68d7cf438b91ef959ecb14fc25d26BBA7F7DBC18E55DFF4014AF651F0BF2569D4B6C1DA7F1A4683A481403BD872FC687266AD13265C1DE7C373772FD8728ABDD69ADD03BFF5BE2862BC891DBB79EE1E5BFAC132E95D7826CEF8F76B7BD84DD25D1F21F96E89530284B8EE36908161BC50D600D7A5B9F5D1340A270EE75666EBAF75B50DBAB87"/>
          <p:cNvSpPr/>
          <p:nvPr/>
        </p:nvSpPr>
        <p:spPr>
          <a:xfrm>
            <a:off x="6968707" y="1752830"/>
            <a:ext cx="2327867" cy="1036759"/>
          </a:xfrm>
          <a:prstGeom prst="rect">
            <a:avLst/>
          </a:prstGeom>
        </p:spPr>
        <p:txBody>
          <a:bodyPr wrap="square">
            <a:spAutoFit/>
          </a:bodyPr>
          <a:lstStyle/>
          <a:p>
            <a:pPr>
              <a:lnSpc>
                <a:spcPct val="150000"/>
              </a:lnSpc>
            </a:pPr>
            <a:r>
              <a:rPr lang="en-US" altLang="zh-CN" sz="1050">
                <a:solidFill>
                  <a:sysClr val="windowText" lastClr="000000"/>
                </a:solidFill>
              </a:rPr>
              <a:t>Lorem ipsum dolor sit amet, consectetur adipiscing elit. Donec luctus nibh sit amet sem vulputate venenatis bibendum orci pulvinar. </a:t>
            </a:r>
            <a:endParaRPr lang="en-US" altLang="zh-CN" sz="1050">
              <a:solidFill>
                <a:sysClr val="windowText" lastClr="000000"/>
              </a:solidFill>
            </a:endParaRPr>
          </a:p>
        </p:txBody>
      </p:sp>
      <p:sp>
        <p:nvSpPr>
          <p:cNvPr id="33" name="矩形 32"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6968707" y="1483377"/>
            <a:ext cx="2708189" cy="338554"/>
          </a:xfrm>
          <a:prstGeom prst="rect">
            <a:avLst/>
          </a:prstGeom>
          <a:ln>
            <a:noFill/>
          </a:ln>
        </p:spPr>
        <p:txBody>
          <a:bodyPr wrap="square">
            <a:spAutoFit/>
          </a:bodyPr>
          <a:lstStyle/>
          <a:p>
            <a:r>
              <a:rPr lang="zh-CN" altLang="en-US" sz="1600">
                <a:solidFill>
                  <a:srgbClr val="132E50"/>
                </a:solidFill>
                <a:latin typeface="+mj-ea"/>
                <a:ea typeface="+mj-ea"/>
              </a:rPr>
              <a:t>工作计划</a:t>
            </a:r>
            <a:endParaRPr lang="zh-CN" altLang="en-US" sz="1600">
              <a:solidFill>
                <a:srgbClr val="132E50"/>
              </a:solidFill>
              <a:latin typeface="+mj-ea"/>
              <a:ea typeface="+mj-ea"/>
            </a:endParaRPr>
          </a:p>
        </p:txBody>
      </p:sp>
      <p:sp>
        <p:nvSpPr>
          <p:cNvPr id="24" name="矩形 23" descr="e7d195523061f1c09e9d68d7cf438b91ef959ecb14fc25d26BBA7F7DBC18E55DFF4014AF651F0BF2569D4B6C1DA7F1A4683A481403BD872FC687266AD13265C1DE7C373772FD8728ABDD69ADD03BFF5BE2862BC891DBB79E570FB0FCF9EACBD05ACEBD1325D80A9AA3C61363B8E514436A1BA210A855245E80BAE70C7F6FF8036002123AC1AEA4C8744E2FA3711A1CEE"/>
          <p:cNvSpPr/>
          <p:nvPr/>
        </p:nvSpPr>
        <p:spPr>
          <a:xfrm>
            <a:off x="271955" y="3478276"/>
            <a:ext cx="8600090" cy="793872"/>
          </a:xfrm>
          <a:prstGeom prst="rect">
            <a:avLst/>
          </a:prstGeom>
          <a:ln>
            <a:noFill/>
          </a:ln>
        </p:spPr>
        <p:txBody>
          <a:bodyPr wrap="square">
            <a:spAutoFit/>
          </a:bodyPr>
          <a:lstStyle/>
          <a:p>
            <a:pPr algn="ctr" defTabSz="914400">
              <a:lnSpc>
                <a:spcPct val="150000"/>
              </a:lnSpc>
              <a:defRPr/>
            </a:pPr>
            <a:r>
              <a:rPr kumimoji="0" lang="en-US" altLang="zh-CN" sz="1050" b="0" i="0" u="none" strike="noStrike" kern="0" cap="none" spc="0" normalizeH="0" baseline="0" noProof="0">
                <a:ln>
                  <a:noFill/>
                </a:ln>
                <a:solidFill>
                  <a:schemeClr val="bg1"/>
                </a:solidFill>
                <a:effectLst/>
                <a:uLnTx/>
                <a:uFillTx/>
                <a:cs typeface="Arial" panose="020B0604020202020204" pitchFamily="34" charset="0"/>
              </a:rPr>
              <a:t>Lorem ipsum dolor sit amet, consectetuer adipiscing elit. Aenean commodo ligula eget dolor. Aenean massa. Cum sociis natoque penatibus et magnis dis parturient montes</a:t>
            </a:r>
            <a:r>
              <a:rPr kumimoji="0" lang="zh-CN" altLang="en-US" sz="1050" b="0" i="0" u="none" strike="noStrike" kern="0" cap="none" spc="0" normalizeH="0" baseline="0" noProof="0">
                <a:ln>
                  <a:noFill/>
                </a:ln>
                <a:solidFill>
                  <a:schemeClr val="bg1"/>
                </a:solidFill>
                <a:effectLst/>
                <a:uLnTx/>
                <a:uFillTx/>
                <a:cs typeface="Arial" panose="020B0604020202020204" pitchFamily="34" charset="0"/>
              </a:rPr>
              <a:t>；</a:t>
            </a:r>
            <a:r>
              <a:rPr kumimoji="0" lang="en-US" altLang="zh-CN" sz="1050" b="0" i="0" u="none" strike="noStrike" kern="0" cap="none" spc="0" normalizeH="0" baseline="0" noProof="0">
                <a:ln>
                  <a:noFill/>
                </a:ln>
                <a:solidFill>
                  <a:schemeClr val="bg1"/>
                </a:solidFill>
                <a:effectLst/>
                <a:uLnTx/>
                <a:uFillTx/>
                <a:cs typeface="Arial" panose="020B0604020202020204" pitchFamily="34" charset="0"/>
              </a:rPr>
              <a:t>Lorem ipsum dolor sit amet, consectetuer adipiscing elit. Aenean commodo ligula eget dolor. Lorem ipsum dolor sit amet, consectetuer adipiscing elit. Aenean commodo ligula eget dolor. Aenean massa. Cum sociis natoque penatibus et magnis dis parturient montes</a:t>
            </a:r>
            <a:r>
              <a:rPr kumimoji="0" lang="zh-CN" altLang="en-US" sz="1050" b="0" i="0" u="none" strike="noStrike" kern="0" cap="none" spc="0" normalizeH="0" baseline="0" noProof="0">
                <a:ln>
                  <a:noFill/>
                </a:ln>
                <a:solidFill>
                  <a:schemeClr val="bg1"/>
                </a:solidFill>
                <a:effectLst/>
                <a:uLnTx/>
                <a:uFillTx/>
                <a:cs typeface="Arial" panose="020B0604020202020204" pitchFamily="34" charset="0"/>
              </a:rPr>
              <a:t>；</a:t>
            </a:r>
            <a:endParaRPr lang="en-US" altLang="zh-CN" sz="1050" kern="0">
              <a:solidFill>
                <a:schemeClr val="bg1"/>
              </a:solidFill>
              <a:cs typeface="Arial" panose="020B0604020202020204" pitchFamily="34" charset="0"/>
            </a:endParaRPr>
          </a:p>
        </p:txBody>
      </p:sp>
      <p:sp>
        <p:nvSpPr>
          <p:cNvPr id="25" name="矩形 24"/>
          <p:cNvSpPr/>
          <p:nvPr/>
        </p:nvSpPr>
        <p:spPr>
          <a:xfrm>
            <a:off x="352084" y="566945"/>
            <a:ext cx="203252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FUTURE PLANNING</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26" name="矩形 25"/>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工作计划</a:t>
            </a:r>
            <a:endParaRPr lang="zh-CN" altLang="en-US" sz="2800" spc="-30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27" name="矩形 26"/>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85127" y="2923899"/>
            <a:ext cx="5973745" cy="48635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rPr>
              <a:t>Lorem ipsum dolor sit amet, consectetur adipiscing elit. Donec luctus nibh sit amet sem vulputate venenatis bibendum orci pulvinar. Lorem ipsum dolor sit amet, consectetur adipiscing elit. </a:t>
            </a:r>
            <a:endPar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endParaRPr>
          </a:p>
        </p:txBody>
      </p:sp>
      <p:sp>
        <p:nvSpPr>
          <p:cNvPr id="2" name="矩形: 圆角 1"/>
          <p:cNvSpPr/>
          <p:nvPr/>
        </p:nvSpPr>
        <p:spPr>
          <a:xfrm>
            <a:off x="4050832" y="3569391"/>
            <a:ext cx="1042334" cy="219369"/>
          </a:xfrm>
          <a:prstGeom prst="roundRect">
            <a:avLst>
              <a:gd name="adj" fmla="val 50000"/>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a:solidFill>
                  <a:srgbClr val="485462"/>
                </a:solidFill>
                <a:latin typeface="+mn-ea"/>
              </a:rPr>
              <a:t>汇报人：熊猫</a:t>
            </a:r>
            <a:endParaRPr lang="zh-CN" altLang="en-US" sz="900" b="1">
              <a:solidFill>
                <a:srgbClr val="485462"/>
              </a:solidFill>
              <a:latin typeface="+mn-ea"/>
            </a:endParaRPr>
          </a:p>
        </p:txBody>
      </p:sp>
      <p:sp>
        <p:nvSpPr>
          <p:cNvPr id="9" name="PA_文本框 14"/>
          <p:cNvSpPr txBox="1"/>
          <p:nvPr>
            <p:custDataLst>
              <p:tags r:id="rId1"/>
            </p:custDataLst>
          </p:nvPr>
        </p:nvSpPr>
        <p:spPr>
          <a:xfrm>
            <a:off x="4411508" y="1359069"/>
            <a:ext cx="1172116"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砥</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grpSp>
        <p:nvGrpSpPr>
          <p:cNvPr id="3" name="xiongmao"/>
          <p:cNvGrpSpPr/>
          <p:nvPr/>
        </p:nvGrpSpPr>
        <p:grpSpPr>
          <a:xfrm>
            <a:off x="1193969" y="1023858"/>
            <a:ext cx="6756062" cy="1667630"/>
            <a:chOff x="1394416" y="1023858"/>
            <a:chExt cx="6756062" cy="1667630"/>
          </a:xfrm>
        </p:grpSpPr>
        <p:sp>
          <p:nvSpPr>
            <p:cNvPr id="12" name="PA_文本框 14"/>
            <p:cNvSpPr txBox="1"/>
            <p:nvPr>
              <p:custDataLst>
                <p:tags r:id="rId2"/>
              </p:custDataLst>
            </p:nvPr>
          </p:nvSpPr>
          <p:spPr>
            <a:xfrm>
              <a:off x="2894243" y="1205154"/>
              <a:ext cx="1172116"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初</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7" name="PA_文本框 14"/>
            <p:cNvSpPr txBox="1"/>
            <p:nvPr>
              <p:custDataLst>
                <p:tags r:id="rId3"/>
              </p:custDataLst>
            </p:nvPr>
          </p:nvSpPr>
          <p:spPr>
            <a:xfrm>
              <a:off x="6088989" y="1409605"/>
              <a:ext cx="1069524" cy="1200329"/>
            </a:xfrm>
            <a:prstGeom prst="rect">
              <a:avLst/>
            </a:prstGeom>
            <a:noFill/>
          </p:spPr>
          <p:txBody>
            <a:bodyPr wrap="none" rtlCol="0">
              <a:spAutoFit/>
            </a:bodyPr>
            <a:lstStyle/>
            <a:p>
              <a:pPr algn="ctr"/>
              <a:r>
                <a:rPr lang="zh-CN" altLang="en-US" sz="7200" spc="-300">
                  <a:solidFill>
                    <a:schemeClr val="bg1"/>
                  </a:solidFill>
                  <a:effectLst>
                    <a:outerShdw blurRad="127000" dist="127000" dir="5400000" algn="t" rotWithShape="0">
                      <a:prstClr val="black">
                        <a:alpha val="40000"/>
                      </a:prstClr>
                    </a:outerShdw>
                  </a:effectLst>
                  <a:latin typeface="+mj-ea"/>
                  <a:ea typeface="+mj-ea"/>
                </a:rPr>
                <a:t>前</a:t>
              </a:r>
              <a:endParaRPr lang="zh-CN" altLang="en-US" sz="7200" spc="-300">
                <a:solidFill>
                  <a:schemeClr val="bg1"/>
                </a:solidFill>
                <a:effectLst>
                  <a:outerShdw blurRad="127000" dist="127000" dir="5400000" algn="t" rotWithShape="0">
                    <a:prstClr val="black">
                      <a:alpha val="40000"/>
                    </a:prstClr>
                  </a:outerShdw>
                </a:effectLst>
                <a:latin typeface="+mj-ea"/>
                <a:ea typeface="+mj-ea"/>
              </a:endParaRPr>
            </a:p>
          </p:txBody>
        </p:sp>
        <p:sp>
          <p:nvSpPr>
            <p:cNvPr id="10" name="PA_文本框 14"/>
            <p:cNvSpPr txBox="1"/>
            <p:nvPr>
              <p:custDataLst>
                <p:tags r:id="rId4"/>
              </p:custDataLst>
            </p:nvPr>
          </p:nvSpPr>
          <p:spPr>
            <a:xfrm>
              <a:off x="5321656" y="1244939"/>
              <a:ext cx="1172116"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砺</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1" name="PA_文本框 14"/>
            <p:cNvSpPr txBox="1"/>
            <p:nvPr>
              <p:custDataLst>
                <p:tags r:id="rId5"/>
              </p:custDataLst>
            </p:nvPr>
          </p:nvSpPr>
          <p:spPr>
            <a:xfrm>
              <a:off x="3683803" y="1352033"/>
              <a:ext cx="1172116" cy="1323439"/>
            </a:xfrm>
            <a:prstGeom prst="rect">
              <a:avLst/>
            </a:prstGeom>
            <a:noFill/>
          </p:spPr>
          <p:txBody>
            <a:bodyPr wrap="none" rtlCol="0">
              <a:spAutoFit/>
            </a:bodyPr>
            <a:lstStyle/>
            <a:p>
              <a:pPr algn="ctr"/>
              <a:r>
                <a:rPr lang="zh-CN" altLang="en-US" sz="8000" spc="-300">
                  <a:solidFill>
                    <a:schemeClr val="bg1"/>
                  </a:solidFill>
                  <a:effectLst>
                    <a:outerShdw blurRad="127000" dist="127000" dir="5400000" algn="t" rotWithShape="0">
                      <a:prstClr val="black">
                        <a:alpha val="40000"/>
                      </a:prstClr>
                    </a:outerShdw>
                  </a:effectLst>
                  <a:latin typeface="+mj-ea"/>
                  <a:ea typeface="+mj-ea"/>
                </a:rPr>
                <a:t>心</a:t>
              </a:r>
              <a:endParaRPr lang="zh-CN" altLang="en-US" sz="8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3" name="PA_文本框 14"/>
            <p:cNvSpPr txBox="1"/>
            <p:nvPr>
              <p:custDataLst>
                <p:tags r:id="rId6"/>
              </p:custDataLst>
            </p:nvPr>
          </p:nvSpPr>
          <p:spPr>
            <a:xfrm>
              <a:off x="2326152" y="1359069"/>
              <a:ext cx="992580" cy="1107996"/>
            </a:xfrm>
            <a:prstGeom prst="rect">
              <a:avLst/>
            </a:prstGeom>
            <a:noFill/>
          </p:spPr>
          <p:txBody>
            <a:bodyPr wrap="none" rtlCol="0">
              <a:spAutoFit/>
            </a:bodyPr>
            <a:lstStyle/>
            <a:p>
              <a:pPr algn="ctr"/>
              <a:r>
                <a:rPr lang="zh-CN" altLang="en-US" sz="6600" spc="-300">
                  <a:solidFill>
                    <a:schemeClr val="bg1"/>
                  </a:solidFill>
                  <a:effectLst>
                    <a:outerShdw blurRad="127000" dist="127000" dir="5400000" algn="t" rotWithShape="0">
                      <a:prstClr val="black">
                        <a:alpha val="40000"/>
                      </a:prstClr>
                    </a:outerShdw>
                  </a:effectLst>
                  <a:latin typeface="+mj-ea"/>
                  <a:ea typeface="+mj-ea"/>
                </a:rPr>
                <a:t>负</a:t>
              </a:r>
              <a:endParaRPr lang="zh-CN" altLang="en-US" sz="6600" spc="-300">
                <a:solidFill>
                  <a:schemeClr val="bg1"/>
                </a:solidFill>
                <a:effectLst>
                  <a:outerShdw blurRad="127000" dist="127000" dir="5400000" algn="t" rotWithShape="0">
                    <a:prstClr val="black">
                      <a:alpha val="40000"/>
                    </a:prstClr>
                  </a:outerShdw>
                </a:effectLst>
                <a:latin typeface="+mj-ea"/>
                <a:ea typeface="+mj-ea"/>
              </a:endParaRPr>
            </a:p>
          </p:txBody>
        </p:sp>
        <p:sp>
          <p:nvSpPr>
            <p:cNvPr id="14" name="PA_文本框 14"/>
            <p:cNvSpPr txBox="1"/>
            <p:nvPr>
              <p:custDataLst>
                <p:tags r:id="rId7"/>
              </p:custDataLst>
            </p:nvPr>
          </p:nvSpPr>
          <p:spPr>
            <a:xfrm>
              <a:off x="1394416" y="1023858"/>
              <a:ext cx="1428597" cy="1631216"/>
            </a:xfrm>
            <a:prstGeom prst="rect">
              <a:avLst/>
            </a:prstGeom>
            <a:noFill/>
          </p:spPr>
          <p:txBody>
            <a:bodyPr wrap="none" rtlCol="0">
              <a:spAutoFit/>
            </a:bodyPr>
            <a:lstStyle/>
            <a:p>
              <a:pPr algn="ctr"/>
              <a:r>
                <a:rPr lang="zh-CN" altLang="en-US" sz="10000" spc="-300">
                  <a:solidFill>
                    <a:schemeClr val="bg1"/>
                  </a:solidFill>
                  <a:effectLst>
                    <a:outerShdw blurRad="127000" dist="127000" dir="5400000" algn="t" rotWithShape="0">
                      <a:prstClr val="black">
                        <a:alpha val="40000"/>
                      </a:prstClr>
                    </a:outerShdw>
                  </a:effectLst>
                  <a:latin typeface="+mj-ea"/>
                  <a:ea typeface="+mj-ea"/>
                </a:rPr>
                <a:t>不</a:t>
              </a:r>
              <a:endParaRPr lang="zh-CN" altLang="en-US" sz="10000" spc="-300">
                <a:solidFill>
                  <a:schemeClr val="bg1"/>
                </a:solidFill>
                <a:effectLst>
                  <a:outerShdw blurRad="127000" dist="127000" dir="5400000" algn="t" rotWithShape="0">
                    <a:prstClr val="black">
                      <a:alpha val="40000"/>
                    </a:prstClr>
                  </a:outerShdw>
                </a:effectLst>
                <a:latin typeface="+mj-ea"/>
                <a:ea typeface="+mj-ea"/>
              </a:endParaRPr>
            </a:p>
          </p:txBody>
        </p:sp>
        <p:sp>
          <p:nvSpPr>
            <p:cNvPr id="15" name="PA_文本框 14"/>
            <p:cNvSpPr txBox="1"/>
            <p:nvPr>
              <p:custDataLst>
                <p:tags r:id="rId8"/>
              </p:custDataLst>
            </p:nvPr>
          </p:nvSpPr>
          <p:spPr>
            <a:xfrm>
              <a:off x="6773177" y="1121828"/>
              <a:ext cx="1377301" cy="1569660"/>
            </a:xfrm>
            <a:prstGeom prst="rect">
              <a:avLst/>
            </a:prstGeom>
            <a:noFill/>
          </p:spPr>
          <p:txBody>
            <a:bodyPr wrap="none" rtlCol="0">
              <a:spAutoFit/>
            </a:bodyPr>
            <a:lstStyle/>
            <a:p>
              <a:pPr algn="ctr"/>
              <a:r>
                <a:rPr lang="zh-CN" altLang="en-US" sz="9600" spc="-300">
                  <a:solidFill>
                    <a:schemeClr val="bg1"/>
                  </a:solidFill>
                  <a:effectLst>
                    <a:outerShdw blurRad="127000" dist="127000" dir="5400000" algn="t" rotWithShape="0">
                      <a:prstClr val="black">
                        <a:alpha val="40000"/>
                      </a:prstClr>
                    </a:outerShdw>
                  </a:effectLst>
                  <a:latin typeface="+mj-ea"/>
                  <a:ea typeface="+mj-ea"/>
                </a:rPr>
                <a:t>行</a:t>
              </a:r>
              <a:endParaRPr lang="zh-CN" altLang="en-US" sz="9600" spc="-300">
                <a:solidFill>
                  <a:schemeClr val="bg1"/>
                </a:solidFill>
                <a:effectLst>
                  <a:outerShdw blurRad="127000" dist="127000" dir="5400000" algn="t" rotWithShape="0">
                    <a:prstClr val="black">
                      <a:alpha val="40000"/>
                    </a:prstClr>
                  </a:outerShdw>
                </a:effectLst>
                <a:latin typeface="+mj-ea"/>
                <a:ea typeface="+mj-ea"/>
              </a:endParaRPr>
            </a:p>
          </p:txBody>
        </p:sp>
      </p:grpSp>
      <p:sp>
        <p:nvSpPr>
          <p:cNvPr id="16" name="矩形 15"/>
          <p:cNvSpPr/>
          <p:nvPr/>
        </p:nvSpPr>
        <p:spPr>
          <a:xfrm>
            <a:off x="2181726" y="2608163"/>
            <a:ext cx="4780547" cy="276999"/>
          </a:xfrm>
          <a:prstGeom prst="rect">
            <a:avLst/>
          </a:prstGeom>
        </p:spPr>
        <p:txBody>
          <a:bodyPr wrap="square">
            <a:spAutoFit/>
          </a:bodyPr>
          <a:lstStyle/>
          <a:p>
            <a:pPr algn="dist"/>
            <a:r>
              <a:rPr lang="zh-CN" altLang="en-US" sz="1200">
                <a:solidFill>
                  <a:schemeClr val="bg1"/>
                </a:solidFill>
                <a:latin typeface="+mj-lt"/>
              </a:rPr>
              <a:t>感谢各位领导和同事的观看</a:t>
            </a:r>
            <a:endParaRPr lang="en-US" altLang="zh-CN" sz="120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7742238" y="3703638"/>
            <a:ext cx="103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熊猫达人作品</a:t>
            </a:r>
            <a:endPar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471488" y="1968211"/>
            <a:ext cx="1403928" cy="1403928"/>
          </a:xfrm>
          <a:prstGeom prst="ellipse">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7" name="椭圆 16"/>
          <p:cNvSpPr/>
          <p:nvPr/>
        </p:nvSpPr>
        <p:spPr>
          <a:xfrm>
            <a:off x="7517317" y="1984231"/>
            <a:ext cx="1403928" cy="1403928"/>
          </a:xfrm>
          <a:prstGeom prst="ellipse">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8" name="文本框 8"/>
          <p:cNvSpPr txBox="1">
            <a:spLocks noChangeArrowheads="1"/>
          </p:cNvSpPr>
          <p:nvPr/>
        </p:nvSpPr>
        <p:spPr bwMode="auto">
          <a:xfrm>
            <a:off x="569409" y="3703638"/>
            <a:ext cx="11897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设计尺寸：</a:t>
            </a:r>
            <a:r>
              <a:rPr kumimoji="0" lang="en-US" altLang="zh-CN"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16:9</a:t>
            </a:r>
            <a:endPar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文本框 18"/>
          <p:cNvSpPr txBox="1">
            <a:spLocks noChangeArrowheads="1"/>
          </p:cNvSpPr>
          <p:nvPr/>
        </p:nvSpPr>
        <p:spPr bwMode="auto">
          <a:xfrm>
            <a:off x="3017838" y="3703638"/>
            <a:ext cx="749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易于编辑</a:t>
            </a:r>
            <a:endPar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17"/>
          <p:cNvSpPr txBox="1">
            <a:spLocks noChangeArrowheads="1"/>
          </p:cNvSpPr>
          <p:nvPr/>
        </p:nvSpPr>
        <p:spPr bwMode="auto">
          <a:xfrm>
            <a:off x="4380674" y="3725760"/>
            <a:ext cx="2738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lvl="0" fontAlgn="base">
              <a:spcBef>
                <a:spcPct val="0"/>
              </a:spcBef>
              <a:spcAft>
                <a:spcPct val="0"/>
              </a:spcAft>
              <a:defRPr/>
            </a:pP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中文</a:t>
            </a:r>
            <a:r>
              <a:rPr lang="zh-CN" altLang="en-US" sz="1100">
                <a:solidFill>
                  <a:prstClr val="white"/>
                </a:solidFill>
                <a:latin typeface="微软雅黑" panose="020B0503020204020204" pitchFamily="34" charset="-122"/>
              </a:rPr>
              <a:t>：汉仪大宋简 </a:t>
            </a:r>
            <a:r>
              <a:rPr lang="en-US" altLang="zh-CN" sz="1100">
                <a:solidFill>
                  <a:prstClr val="white"/>
                </a:solidFill>
                <a:latin typeface="微软雅黑" panose="020B0503020204020204" pitchFamily="34" charset="-122"/>
              </a:rPr>
              <a:t>(</a:t>
            </a:r>
            <a:r>
              <a:rPr lang="zh-CN" altLang="en-US" sz="1100">
                <a:solidFill>
                  <a:prstClr val="white"/>
                </a:solidFill>
                <a:latin typeface="微软雅黑" panose="020B0503020204020204" pitchFamily="34" charset="-122"/>
              </a:rPr>
              <a:t>标题</a:t>
            </a:r>
            <a:r>
              <a:rPr lang="en-US" altLang="zh-CN" sz="1100">
                <a:solidFill>
                  <a:prstClr val="white"/>
                </a:solidFill>
                <a:latin typeface="微软雅黑" panose="020B0503020204020204" pitchFamily="34" charset="-122"/>
              </a:rPr>
              <a:t>)</a:t>
            </a: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和微软雅黑</a:t>
            </a:r>
            <a:r>
              <a:rPr kumimoji="0" lang="en-US" altLang="zh-CN"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light</a:t>
            </a:r>
            <a:endPar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a:spLocks noChangeArrowheads="1"/>
          </p:cNvSpPr>
          <p:nvPr/>
        </p:nvSpPr>
        <p:spPr bwMode="auto">
          <a:xfrm>
            <a:off x="7742238" y="3703638"/>
            <a:ext cx="103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熊猫达人作品</a:t>
            </a:r>
            <a:endPar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文本框 17"/>
          <p:cNvSpPr txBox="1">
            <a:spLocks noChangeArrowheads="1"/>
          </p:cNvSpPr>
          <p:nvPr/>
        </p:nvSpPr>
        <p:spPr bwMode="auto">
          <a:xfrm>
            <a:off x="4380674" y="3998810"/>
            <a:ext cx="25378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lvl="0" fontAlgn="base">
              <a:spcBef>
                <a:spcPct val="0"/>
              </a:spcBef>
              <a:spcAft>
                <a:spcPct val="0"/>
              </a:spcAft>
              <a:defRPr/>
            </a:pP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英文：华文细黑和</a:t>
            </a:r>
            <a:r>
              <a:rPr kumimoji="0" lang="en-US" altLang="zh-CN"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Calibri Light (</a:t>
            </a:r>
            <a:r>
              <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正文</a:t>
            </a:r>
            <a:r>
              <a:rPr kumimoji="0" lang="en-US" altLang="zh-CN"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zh-CN" altLang="en-US" sz="1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a:spLocks noChangeArrowheads="1"/>
          </p:cNvSpPr>
          <p:nvPr/>
        </p:nvSpPr>
        <p:spPr bwMode="auto">
          <a:xfrm>
            <a:off x="3325506" y="412441"/>
            <a:ext cx="2492990" cy="830997"/>
          </a:xfrm>
          <a:prstGeom prst="rect">
            <a:avLst/>
          </a:prstGeom>
          <a:noFill/>
        </p:spPr>
        <p:txBody>
          <a:bodyPr wrap="none" rtlCol="0">
            <a:spAutoFit/>
          </a:bodyPr>
          <a:lstStyle>
            <a:defPPr>
              <a:defRPr lang="en-US"/>
            </a:defPPr>
            <a:lvl1pPr algn="ctr">
              <a:defRPr sz="2800" spc="-300">
                <a:solidFill>
                  <a:schemeClr val="bg1"/>
                </a:solidFill>
                <a:effectLst>
                  <a:outerShdw blurRad="127000" dist="127000" dir="5400000" algn="t" rotWithShape="0">
                    <a:prstClr val="black">
                      <a:alpha val="40000"/>
                    </a:prstClr>
                  </a:outerShdw>
                </a:effectLst>
                <a:latin typeface="+mj-ea"/>
                <a:ea typeface="+mj-ea"/>
              </a:defRPr>
            </a:lvl1pPr>
          </a:lstStyle>
          <a:p>
            <a:r>
              <a:rPr lang="zh-CN" altLang="en-US" sz="4800"/>
              <a:t>使用说明</a:t>
            </a:r>
            <a:endParaRPr lang="zh-CN" altLang="en-US" sz="4800"/>
          </a:p>
        </p:txBody>
      </p:sp>
      <p:sp>
        <p:nvSpPr>
          <p:cNvPr id="24" name="Freeform 5"/>
          <p:cNvSpPr>
            <a:spLocks noEditPoints="1"/>
          </p:cNvSpPr>
          <p:nvPr/>
        </p:nvSpPr>
        <p:spPr bwMode="auto">
          <a:xfrm>
            <a:off x="731838" y="2236789"/>
            <a:ext cx="873125" cy="868363"/>
          </a:xfrm>
          <a:custGeom>
            <a:avLst/>
            <a:gdLst>
              <a:gd name="T0" fmla="*/ 474 w 550"/>
              <a:gd name="T1" fmla="*/ 105 h 547"/>
              <a:gd name="T2" fmla="*/ 550 w 550"/>
              <a:gd name="T3" fmla="*/ 31 h 547"/>
              <a:gd name="T4" fmla="*/ 532 w 550"/>
              <a:gd name="T5" fmla="*/ 12 h 547"/>
              <a:gd name="T6" fmla="*/ 468 w 550"/>
              <a:gd name="T7" fmla="*/ 73 h 547"/>
              <a:gd name="T8" fmla="*/ 166 w 550"/>
              <a:gd name="T9" fmla="*/ 73 h 547"/>
              <a:gd name="T10" fmla="*/ 166 w 550"/>
              <a:gd name="T11" fmla="*/ 0 h 547"/>
              <a:gd name="T12" fmla="*/ 72 w 550"/>
              <a:gd name="T13" fmla="*/ 0 h 547"/>
              <a:gd name="T14" fmla="*/ 72 w 550"/>
              <a:gd name="T15" fmla="*/ 73 h 547"/>
              <a:gd name="T16" fmla="*/ 0 w 550"/>
              <a:gd name="T17" fmla="*/ 73 h 547"/>
              <a:gd name="T18" fmla="*/ 0 w 550"/>
              <a:gd name="T19" fmla="*/ 167 h 547"/>
              <a:gd name="T20" fmla="*/ 72 w 550"/>
              <a:gd name="T21" fmla="*/ 167 h 547"/>
              <a:gd name="T22" fmla="*/ 72 w 550"/>
              <a:gd name="T23" fmla="*/ 475 h 547"/>
              <a:gd name="T24" fmla="*/ 380 w 550"/>
              <a:gd name="T25" fmla="*/ 475 h 547"/>
              <a:gd name="T26" fmla="*/ 380 w 550"/>
              <a:gd name="T27" fmla="*/ 547 h 547"/>
              <a:gd name="T28" fmla="*/ 474 w 550"/>
              <a:gd name="T29" fmla="*/ 547 h 547"/>
              <a:gd name="T30" fmla="*/ 474 w 550"/>
              <a:gd name="T31" fmla="*/ 475 h 547"/>
              <a:gd name="T32" fmla="*/ 547 w 550"/>
              <a:gd name="T33" fmla="*/ 475 h 547"/>
              <a:gd name="T34" fmla="*/ 547 w 550"/>
              <a:gd name="T35" fmla="*/ 381 h 547"/>
              <a:gd name="T36" fmla="*/ 474 w 550"/>
              <a:gd name="T37" fmla="*/ 381 h 547"/>
              <a:gd name="T38" fmla="*/ 474 w 550"/>
              <a:gd name="T39" fmla="*/ 105 h 547"/>
              <a:gd name="T40" fmla="*/ 447 w 550"/>
              <a:gd name="T41" fmla="*/ 381 h 547"/>
              <a:gd name="T42" fmla="*/ 406 w 550"/>
              <a:gd name="T43" fmla="*/ 381 h 547"/>
              <a:gd name="T44" fmla="*/ 406 w 550"/>
              <a:gd name="T45" fmla="*/ 171 h 547"/>
              <a:gd name="T46" fmla="*/ 447 w 550"/>
              <a:gd name="T47" fmla="*/ 130 h 547"/>
              <a:gd name="T48" fmla="*/ 447 w 550"/>
              <a:gd name="T49" fmla="*/ 381 h 547"/>
              <a:gd name="T50" fmla="*/ 371 w 550"/>
              <a:gd name="T51" fmla="*/ 167 h 547"/>
              <a:gd name="T52" fmla="*/ 166 w 550"/>
              <a:gd name="T53" fmla="*/ 366 h 547"/>
              <a:gd name="T54" fmla="*/ 166 w 550"/>
              <a:gd name="T55" fmla="*/ 167 h 547"/>
              <a:gd name="T56" fmla="*/ 371 w 550"/>
              <a:gd name="T57" fmla="*/ 167 h 547"/>
              <a:gd name="T58" fmla="*/ 380 w 550"/>
              <a:gd name="T59" fmla="*/ 196 h 547"/>
              <a:gd name="T60" fmla="*/ 380 w 550"/>
              <a:gd name="T61" fmla="*/ 381 h 547"/>
              <a:gd name="T62" fmla="*/ 189 w 550"/>
              <a:gd name="T63" fmla="*/ 381 h 547"/>
              <a:gd name="T64" fmla="*/ 380 w 550"/>
              <a:gd name="T65" fmla="*/ 196 h 547"/>
              <a:gd name="T66" fmla="*/ 98 w 550"/>
              <a:gd name="T67" fmla="*/ 26 h 547"/>
              <a:gd name="T68" fmla="*/ 140 w 550"/>
              <a:gd name="T69" fmla="*/ 26 h 547"/>
              <a:gd name="T70" fmla="*/ 140 w 550"/>
              <a:gd name="T71" fmla="*/ 73 h 547"/>
              <a:gd name="T72" fmla="*/ 98 w 550"/>
              <a:gd name="T73" fmla="*/ 73 h 547"/>
              <a:gd name="T74" fmla="*/ 98 w 550"/>
              <a:gd name="T75" fmla="*/ 26 h 547"/>
              <a:gd name="T76" fmla="*/ 26 w 550"/>
              <a:gd name="T77" fmla="*/ 100 h 547"/>
              <a:gd name="T78" fmla="*/ 441 w 550"/>
              <a:gd name="T79" fmla="*/ 100 h 547"/>
              <a:gd name="T80" fmla="*/ 398 w 550"/>
              <a:gd name="T81" fmla="*/ 141 h 547"/>
              <a:gd name="T82" fmla="*/ 26 w 550"/>
              <a:gd name="T83" fmla="*/ 141 h 547"/>
              <a:gd name="T84" fmla="*/ 26 w 550"/>
              <a:gd name="T85" fmla="*/ 100 h 547"/>
              <a:gd name="T86" fmla="*/ 447 w 550"/>
              <a:gd name="T87" fmla="*/ 521 h 547"/>
              <a:gd name="T88" fmla="*/ 406 w 550"/>
              <a:gd name="T89" fmla="*/ 521 h 547"/>
              <a:gd name="T90" fmla="*/ 406 w 550"/>
              <a:gd name="T91" fmla="*/ 475 h 547"/>
              <a:gd name="T92" fmla="*/ 447 w 550"/>
              <a:gd name="T93" fmla="*/ 475 h 547"/>
              <a:gd name="T94" fmla="*/ 447 w 550"/>
              <a:gd name="T95" fmla="*/ 521 h 547"/>
              <a:gd name="T96" fmla="*/ 521 w 550"/>
              <a:gd name="T97" fmla="*/ 449 h 547"/>
              <a:gd name="T98" fmla="*/ 98 w 550"/>
              <a:gd name="T99" fmla="*/ 449 h 547"/>
              <a:gd name="T100" fmla="*/ 98 w 550"/>
              <a:gd name="T101" fmla="*/ 167 h 547"/>
              <a:gd name="T102" fmla="*/ 140 w 550"/>
              <a:gd name="T103" fmla="*/ 167 h 547"/>
              <a:gd name="T104" fmla="*/ 140 w 550"/>
              <a:gd name="T105" fmla="*/ 408 h 547"/>
              <a:gd name="T106" fmla="*/ 521 w 550"/>
              <a:gd name="T107" fmla="*/ 408 h 547"/>
              <a:gd name="T108" fmla="*/ 521 w 550"/>
              <a:gd name="T109" fmla="*/ 44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0" h="547">
                <a:moveTo>
                  <a:pt x="474" y="105"/>
                </a:moveTo>
                <a:lnTo>
                  <a:pt x="550" y="31"/>
                </a:lnTo>
                <a:lnTo>
                  <a:pt x="532" y="12"/>
                </a:lnTo>
                <a:lnTo>
                  <a:pt x="468" y="73"/>
                </a:lnTo>
                <a:lnTo>
                  <a:pt x="166" y="73"/>
                </a:lnTo>
                <a:lnTo>
                  <a:pt x="166" y="0"/>
                </a:lnTo>
                <a:lnTo>
                  <a:pt x="72" y="0"/>
                </a:lnTo>
                <a:lnTo>
                  <a:pt x="72" y="73"/>
                </a:lnTo>
                <a:lnTo>
                  <a:pt x="0" y="73"/>
                </a:lnTo>
                <a:lnTo>
                  <a:pt x="0" y="167"/>
                </a:lnTo>
                <a:lnTo>
                  <a:pt x="72" y="167"/>
                </a:lnTo>
                <a:lnTo>
                  <a:pt x="72" y="475"/>
                </a:lnTo>
                <a:lnTo>
                  <a:pt x="380" y="475"/>
                </a:lnTo>
                <a:lnTo>
                  <a:pt x="380" y="547"/>
                </a:lnTo>
                <a:lnTo>
                  <a:pt x="474" y="547"/>
                </a:lnTo>
                <a:lnTo>
                  <a:pt x="474" y="475"/>
                </a:lnTo>
                <a:lnTo>
                  <a:pt x="547" y="475"/>
                </a:lnTo>
                <a:lnTo>
                  <a:pt x="547" y="381"/>
                </a:lnTo>
                <a:lnTo>
                  <a:pt x="474" y="381"/>
                </a:lnTo>
                <a:lnTo>
                  <a:pt x="474" y="105"/>
                </a:lnTo>
                <a:close/>
                <a:moveTo>
                  <a:pt x="447" y="381"/>
                </a:moveTo>
                <a:lnTo>
                  <a:pt x="406" y="381"/>
                </a:lnTo>
                <a:lnTo>
                  <a:pt x="406" y="171"/>
                </a:lnTo>
                <a:lnTo>
                  <a:pt x="447" y="130"/>
                </a:lnTo>
                <a:lnTo>
                  <a:pt x="447" y="381"/>
                </a:lnTo>
                <a:close/>
                <a:moveTo>
                  <a:pt x="371" y="167"/>
                </a:moveTo>
                <a:lnTo>
                  <a:pt x="166" y="366"/>
                </a:lnTo>
                <a:lnTo>
                  <a:pt x="166" y="167"/>
                </a:lnTo>
                <a:lnTo>
                  <a:pt x="371" y="167"/>
                </a:lnTo>
                <a:close/>
                <a:moveTo>
                  <a:pt x="380" y="196"/>
                </a:moveTo>
                <a:lnTo>
                  <a:pt x="380" y="381"/>
                </a:lnTo>
                <a:lnTo>
                  <a:pt x="189" y="381"/>
                </a:lnTo>
                <a:lnTo>
                  <a:pt x="380" y="196"/>
                </a:lnTo>
                <a:close/>
                <a:moveTo>
                  <a:pt x="98" y="26"/>
                </a:moveTo>
                <a:lnTo>
                  <a:pt x="140" y="26"/>
                </a:lnTo>
                <a:lnTo>
                  <a:pt x="140" y="73"/>
                </a:lnTo>
                <a:lnTo>
                  <a:pt x="98" y="73"/>
                </a:lnTo>
                <a:lnTo>
                  <a:pt x="98" y="26"/>
                </a:lnTo>
                <a:close/>
                <a:moveTo>
                  <a:pt x="26" y="100"/>
                </a:moveTo>
                <a:lnTo>
                  <a:pt x="441" y="100"/>
                </a:lnTo>
                <a:lnTo>
                  <a:pt x="398" y="141"/>
                </a:lnTo>
                <a:lnTo>
                  <a:pt x="26" y="141"/>
                </a:lnTo>
                <a:lnTo>
                  <a:pt x="26" y="100"/>
                </a:lnTo>
                <a:close/>
                <a:moveTo>
                  <a:pt x="447" y="521"/>
                </a:moveTo>
                <a:lnTo>
                  <a:pt x="406" y="521"/>
                </a:lnTo>
                <a:lnTo>
                  <a:pt x="406" y="475"/>
                </a:lnTo>
                <a:lnTo>
                  <a:pt x="447" y="475"/>
                </a:lnTo>
                <a:lnTo>
                  <a:pt x="447" y="521"/>
                </a:lnTo>
                <a:close/>
                <a:moveTo>
                  <a:pt x="521" y="449"/>
                </a:moveTo>
                <a:lnTo>
                  <a:pt x="98" y="449"/>
                </a:lnTo>
                <a:lnTo>
                  <a:pt x="98" y="167"/>
                </a:lnTo>
                <a:lnTo>
                  <a:pt x="140" y="167"/>
                </a:lnTo>
                <a:lnTo>
                  <a:pt x="140" y="408"/>
                </a:lnTo>
                <a:lnTo>
                  <a:pt x="521" y="408"/>
                </a:lnTo>
                <a:lnTo>
                  <a:pt x="521" y="449"/>
                </a:lnTo>
                <a:close/>
              </a:path>
            </a:pathLst>
          </a:custGeom>
          <a:solidFill>
            <a:schemeClr val="bg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25" name="椭圆 24"/>
          <p:cNvSpPr/>
          <p:nvPr/>
        </p:nvSpPr>
        <p:spPr>
          <a:xfrm>
            <a:off x="2754817" y="1968211"/>
            <a:ext cx="1403928" cy="1403928"/>
          </a:xfrm>
          <a:prstGeom prst="ellipse">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6" name="Freeform 9"/>
          <p:cNvSpPr>
            <a:spLocks noEditPoints="1"/>
          </p:cNvSpPr>
          <p:nvPr/>
        </p:nvSpPr>
        <p:spPr bwMode="auto">
          <a:xfrm>
            <a:off x="3020283" y="2234406"/>
            <a:ext cx="872996" cy="871539"/>
          </a:xfrm>
          <a:custGeom>
            <a:avLst/>
            <a:gdLst>
              <a:gd name="T0" fmla="*/ 606 w 701"/>
              <a:gd name="T1" fmla="*/ 701 h 701"/>
              <a:gd name="T2" fmla="*/ 105 w 701"/>
              <a:gd name="T3" fmla="*/ 701 h 701"/>
              <a:gd name="T4" fmla="*/ 32 w 701"/>
              <a:gd name="T5" fmla="*/ 670 h 701"/>
              <a:gd name="T6" fmla="*/ 0 w 701"/>
              <a:gd name="T7" fmla="*/ 600 h 701"/>
              <a:gd name="T8" fmla="*/ 0 w 701"/>
              <a:gd name="T9" fmla="*/ 93 h 701"/>
              <a:gd name="T10" fmla="*/ 34 w 701"/>
              <a:gd name="T11" fmla="*/ 26 h 701"/>
              <a:gd name="T12" fmla="*/ 105 w 701"/>
              <a:gd name="T13" fmla="*/ 3 h 701"/>
              <a:gd name="T14" fmla="*/ 374 w 701"/>
              <a:gd name="T15" fmla="*/ 3 h 701"/>
              <a:gd name="T16" fmla="*/ 399 w 701"/>
              <a:gd name="T17" fmla="*/ 27 h 701"/>
              <a:gd name="T18" fmla="*/ 374 w 701"/>
              <a:gd name="T19" fmla="*/ 51 h 701"/>
              <a:gd name="T20" fmla="*/ 105 w 701"/>
              <a:gd name="T21" fmla="*/ 51 h 701"/>
              <a:gd name="T22" fmla="*/ 49 w 701"/>
              <a:gd name="T23" fmla="*/ 93 h 701"/>
              <a:gd name="T24" fmla="*/ 49 w 701"/>
              <a:gd name="T25" fmla="*/ 600 h 701"/>
              <a:gd name="T26" fmla="*/ 105 w 701"/>
              <a:gd name="T27" fmla="*/ 653 h 701"/>
              <a:gd name="T28" fmla="*/ 606 w 701"/>
              <a:gd name="T29" fmla="*/ 653 h 701"/>
              <a:gd name="T30" fmla="*/ 647 w 701"/>
              <a:gd name="T31" fmla="*/ 600 h 701"/>
              <a:gd name="T32" fmla="*/ 647 w 701"/>
              <a:gd name="T33" fmla="*/ 341 h 701"/>
              <a:gd name="T34" fmla="*/ 672 w 701"/>
              <a:gd name="T35" fmla="*/ 317 h 701"/>
              <a:gd name="T36" fmla="*/ 697 w 701"/>
              <a:gd name="T37" fmla="*/ 341 h 701"/>
              <a:gd name="T38" fmla="*/ 697 w 701"/>
              <a:gd name="T39" fmla="*/ 600 h 701"/>
              <a:gd name="T40" fmla="*/ 674 w 701"/>
              <a:gd name="T41" fmla="*/ 668 h 701"/>
              <a:gd name="T42" fmla="*/ 606 w 701"/>
              <a:gd name="T43" fmla="*/ 701 h 701"/>
              <a:gd name="T44" fmla="*/ 340 w 701"/>
              <a:gd name="T45" fmla="*/ 382 h 701"/>
              <a:gd name="T46" fmla="*/ 318 w 701"/>
              <a:gd name="T47" fmla="*/ 373 h 701"/>
              <a:gd name="T48" fmla="*/ 318 w 701"/>
              <a:gd name="T49" fmla="*/ 331 h 701"/>
              <a:gd name="T50" fmla="*/ 645 w 701"/>
              <a:gd name="T51" fmla="*/ 12 h 701"/>
              <a:gd name="T52" fmla="*/ 689 w 701"/>
              <a:gd name="T53" fmla="*/ 12 h 701"/>
              <a:gd name="T54" fmla="*/ 689 w 701"/>
              <a:gd name="T55" fmla="*/ 64 h 701"/>
              <a:gd name="T56" fmla="*/ 371 w 701"/>
              <a:gd name="T57" fmla="*/ 373 h 701"/>
              <a:gd name="T58" fmla="*/ 340 w 701"/>
              <a:gd name="T59" fmla="*/ 3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1" h="701">
                <a:moveTo>
                  <a:pt x="606" y="701"/>
                </a:moveTo>
                <a:cubicBezTo>
                  <a:pt x="105" y="701"/>
                  <a:pt x="105" y="701"/>
                  <a:pt x="105" y="701"/>
                </a:cubicBezTo>
                <a:cubicBezTo>
                  <a:pt x="79" y="701"/>
                  <a:pt x="52" y="690"/>
                  <a:pt x="32" y="670"/>
                </a:cubicBezTo>
                <a:cubicBezTo>
                  <a:pt x="12" y="651"/>
                  <a:pt x="0" y="625"/>
                  <a:pt x="0" y="600"/>
                </a:cubicBezTo>
                <a:cubicBezTo>
                  <a:pt x="0" y="93"/>
                  <a:pt x="0" y="93"/>
                  <a:pt x="0" y="93"/>
                </a:cubicBezTo>
                <a:cubicBezTo>
                  <a:pt x="0" y="67"/>
                  <a:pt x="12" y="43"/>
                  <a:pt x="34" y="26"/>
                </a:cubicBezTo>
                <a:cubicBezTo>
                  <a:pt x="54" y="12"/>
                  <a:pt x="79" y="3"/>
                  <a:pt x="105" y="3"/>
                </a:cubicBezTo>
                <a:cubicBezTo>
                  <a:pt x="374" y="3"/>
                  <a:pt x="374" y="3"/>
                  <a:pt x="374" y="3"/>
                </a:cubicBezTo>
                <a:cubicBezTo>
                  <a:pt x="388" y="3"/>
                  <a:pt x="399" y="14"/>
                  <a:pt x="399" y="27"/>
                </a:cubicBezTo>
                <a:cubicBezTo>
                  <a:pt x="399" y="40"/>
                  <a:pt x="388" y="51"/>
                  <a:pt x="374" y="51"/>
                </a:cubicBezTo>
                <a:cubicBezTo>
                  <a:pt x="105" y="51"/>
                  <a:pt x="105" y="51"/>
                  <a:pt x="105" y="51"/>
                </a:cubicBezTo>
                <a:cubicBezTo>
                  <a:pt x="78" y="51"/>
                  <a:pt x="49" y="68"/>
                  <a:pt x="49" y="93"/>
                </a:cubicBezTo>
                <a:cubicBezTo>
                  <a:pt x="49" y="600"/>
                  <a:pt x="49" y="600"/>
                  <a:pt x="49" y="600"/>
                </a:cubicBezTo>
                <a:cubicBezTo>
                  <a:pt x="49" y="626"/>
                  <a:pt x="78" y="653"/>
                  <a:pt x="105" y="653"/>
                </a:cubicBezTo>
                <a:cubicBezTo>
                  <a:pt x="606" y="653"/>
                  <a:pt x="606" y="653"/>
                  <a:pt x="606" y="653"/>
                </a:cubicBezTo>
                <a:cubicBezTo>
                  <a:pt x="632" y="653"/>
                  <a:pt x="647" y="626"/>
                  <a:pt x="647" y="600"/>
                </a:cubicBezTo>
                <a:cubicBezTo>
                  <a:pt x="647" y="341"/>
                  <a:pt x="647" y="341"/>
                  <a:pt x="647" y="341"/>
                </a:cubicBezTo>
                <a:cubicBezTo>
                  <a:pt x="647" y="328"/>
                  <a:pt x="659" y="317"/>
                  <a:pt x="672" y="317"/>
                </a:cubicBezTo>
                <a:cubicBezTo>
                  <a:pt x="686" y="317"/>
                  <a:pt x="697" y="328"/>
                  <a:pt x="697" y="341"/>
                </a:cubicBezTo>
                <a:cubicBezTo>
                  <a:pt x="697" y="600"/>
                  <a:pt x="697" y="600"/>
                  <a:pt x="697" y="600"/>
                </a:cubicBezTo>
                <a:cubicBezTo>
                  <a:pt x="697" y="626"/>
                  <a:pt x="689" y="649"/>
                  <a:pt x="674" y="668"/>
                </a:cubicBezTo>
                <a:cubicBezTo>
                  <a:pt x="656" y="690"/>
                  <a:pt x="633" y="701"/>
                  <a:pt x="606" y="701"/>
                </a:cubicBezTo>
                <a:close/>
                <a:moveTo>
                  <a:pt x="340" y="382"/>
                </a:moveTo>
                <a:cubicBezTo>
                  <a:pt x="332" y="382"/>
                  <a:pt x="324" y="379"/>
                  <a:pt x="318" y="373"/>
                </a:cubicBezTo>
                <a:cubicBezTo>
                  <a:pt x="306" y="361"/>
                  <a:pt x="306" y="342"/>
                  <a:pt x="318" y="331"/>
                </a:cubicBezTo>
                <a:cubicBezTo>
                  <a:pt x="645" y="12"/>
                  <a:pt x="645" y="12"/>
                  <a:pt x="645" y="12"/>
                </a:cubicBezTo>
                <a:cubicBezTo>
                  <a:pt x="657" y="0"/>
                  <a:pt x="677" y="0"/>
                  <a:pt x="689" y="12"/>
                </a:cubicBezTo>
                <a:cubicBezTo>
                  <a:pt x="701" y="23"/>
                  <a:pt x="701" y="52"/>
                  <a:pt x="689" y="64"/>
                </a:cubicBezTo>
                <a:cubicBezTo>
                  <a:pt x="371" y="373"/>
                  <a:pt x="371" y="373"/>
                  <a:pt x="371" y="373"/>
                </a:cubicBezTo>
                <a:cubicBezTo>
                  <a:pt x="365" y="379"/>
                  <a:pt x="348" y="382"/>
                  <a:pt x="340" y="38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27" name="椭圆 26"/>
          <p:cNvSpPr/>
          <p:nvPr/>
        </p:nvSpPr>
        <p:spPr>
          <a:xfrm>
            <a:off x="5136067" y="1984231"/>
            <a:ext cx="1403928" cy="1403928"/>
          </a:xfrm>
          <a:prstGeom prst="ellipse">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8" name="Freeform 13"/>
          <p:cNvSpPr>
            <a:spLocks noEditPoints="1"/>
          </p:cNvSpPr>
          <p:nvPr/>
        </p:nvSpPr>
        <p:spPr bwMode="auto">
          <a:xfrm>
            <a:off x="5382479" y="2235202"/>
            <a:ext cx="946150" cy="869950"/>
          </a:xfrm>
          <a:custGeom>
            <a:avLst/>
            <a:gdLst>
              <a:gd name="T0" fmla="*/ 323 w 747"/>
              <a:gd name="T1" fmla="*/ 193 h 686"/>
              <a:gd name="T2" fmla="*/ 247 w 747"/>
              <a:gd name="T3" fmla="*/ 393 h 686"/>
              <a:gd name="T4" fmla="*/ 308 w 747"/>
              <a:gd name="T5" fmla="*/ 394 h 686"/>
              <a:gd name="T6" fmla="*/ 380 w 747"/>
              <a:gd name="T7" fmla="*/ 395 h 686"/>
              <a:gd name="T8" fmla="*/ 405 w 747"/>
              <a:gd name="T9" fmla="*/ 394 h 686"/>
              <a:gd name="T10" fmla="*/ 323 w 747"/>
              <a:gd name="T11" fmla="*/ 193 h 686"/>
              <a:gd name="T12" fmla="*/ 0 w 747"/>
              <a:gd name="T13" fmla="*/ 686 h 686"/>
              <a:gd name="T14" fmla="*/ 0 w 747"/>
              <a:gd name="T15" fmla="*/ 651 h 686"/>
              <a:gd name="T16" fmla="*/ 25 w 747"/>
              <a:gd name="T17" fmla="*/ 645 h 686"/>
              <a:gd name="T18" fmla="*/ 51 w 747"/>
              <a:gd name="T19" fmla="*/ 640 h 686"/>
              <a:gd name="T20" fmla="*/ 73 w 747"/>
              <a:gd name="T21" fmla="*/ 634 h 686"/>
              <a:gd name="T22" fmla="*/ 93 w 747"/>
              <a:gd name="T23" fmla="*/ 621 h 686"/>
              <a:gd name="T24" fmla="*/ 107 w 747"/>
              <a:gd name="T25" fmla="*/ 598 h 686"/>
              <a:gd name="T26" fmla="*/ 213 w 747"/>
              <a:gd name="T27" fmla="*/ 323 h 686"/>
              <a:gd name="T28" fmla="*/ 338 w 747"/>
              <a:gd name="T29" fmla="*/ 0 h 686"/>
              <a:gd name="T30" fmla="*/ 395 w 747"/>
              <a:gd name="T31" fmla="*/ 0 h 686"/>
              <a:gd name="T32" fmla="*/ 400 w 747"/>
              <a:gd name="T33" fmla="*/ 10 h 686"/>
              <a:gd name="T34" fmla="*/ 491 w 747"/>
              <a:gd name="T35" fmla="*/ 224 h 686"/>
              <a:gd name="T36" fmla="*/ 538 w 747"/>
              <a:gd name="T37" fmla="*/ 339 h 686"/>
              <a:gd name="T38" fmla="*/ 589 w 747"/>
              <a:gd name="T39" fmla="*/ 461 h 686"/>
              <a:gd name="T40" fmla="*/ 615 w 747"/>
              <a:gd name="T41" fmla="*/ 526 h 686"/>
              <a:gd name="T42" fmla="*/ 647 w 747"/>
              <a:gd name="T43" fmla="*/ 601 h 686"/>
              <a:gd name="T44" fmla="*/ 663 w 747"/>
              <a:gd name="T45" fmla="*/ 626 h 686"/>
              <a:gd name="T46" fmla="*/ 702 w 747"/>
              <a:gd name="T47" fmla="*/ 640 h 686"/>
              <a:gd name="T48" fmla="*/ 740 w 747"/>
              <a:gd name="T49" fmla="*/ 649 h 686"/>
              <a:gd name="T50" fmla="*/ 742 w 747"/>
              <a:gd name="T51" fmla="*/ 674 h 686"/>
              <a:gd name="T52" fmla="*/ 745 w 747"/>
              <a:gd name="T53" fmla="*/ 680 h 686"/>
              <a:gd name="T54" fmla="*/ 747 w 747"/>
              <a:gd name="T55" fmla="*/ 686 h 686"/>
              <a:gd name="T56" fmla="*/ 662 w 747"/>
              <a:gd name="T57" fmla="*/ 682 h 686"/>
              <a:gd name="T58" fmla="*/ 577 w 747"/>
              <a:gd name="T59" fmla="*/ 679 h 686"/>
              <a:gd name="T60" fmla="*/ 481 w 747"/>
              <a:gd name="T61" fmla="*/ 682 h 686"/>
              <a:gd name="T62" fmla="*/ 401 w 747"/>
              <a:gd name="T63" fmla="*/ 685 h 686"/>
              <a:gd name="T64" fmla="*/ 403 w 747"/>
              <a:gd name="T65" fmla="*/ 651 h 686"/>
              <a:gd name="T66" fmla="*/ 462 w 747"/>
              <a:gd name="T67" fmla="*/ 638 h 686"/>
              <a:gd name="T68" fmla="*/ 467 w 747"/>
              <a:gd name="T69" fmla="*/ 637 h 686"/>
              <a:gd name="T70" fmla="*/ 474 w 747"/>
              <a:gd name="T71" fmla="*/ 635 h 686"/>
              <a:gd name="T72" fmla="*/ 481 w 747"/>
              <a:gd name="T73" fmla="*/ 633 h 686"/>
              <a:gd name="T74" fmla="*/ 487 w 747"/>
              <a:gd name="T75" fmla="*/ 630 h 686"/>
              <a:gd name="T76" fmla="*/ 492 w 747"/>
              <a:gd name="T77" fmla="*/ 627 h 686"/>
              <a:gd name="T78" fmla="*/ 496 w 747"/>
              <a:gd name="T79" fmla="*/ 622 h 686"/>
              <a:gd name="T80" fmla="*/ 497 w 747"/>
              <a:gd name="T81" fmla="*/ 616 h 686"/>
              <a:gd name="T82" fmla="*/ 484 w 747"/>
              <a:gd name="T83" fmla="*/ 573 h 686"/>
              <a:gd name="T84" fmla="*/ 451 w 747"/>
              <a:gd name="T85" fmla="*/ 493 h 686"/>
              <a:gd name="T86" fmla="*/ 433 w 747"/>
              <a:gd name="T87" fmla="*/ 449 h 686"/>
              <a:gd name="T88" fmla="*/ 232 w 747"/>
              <a:gd name="T89" fmla="*/ 448 h 686"/>
              <a:gd name="T90" fmla="*/ 198 w 747"/>
              <a:gd name="T91" fmla="*/ 535 h 686"/>
              <a:gd name="T92" fmla="*/ 175 w 747"/>
              <a:gd name="T93" fmla="*/ 608 h 686"/>
              <a:gd name="T94" fmla="*/ 181 w 747"/>
              <a:gd name="T95" fmla="*/ 624 h 686"/>
              <a:gd name="T96" fmla="*/ 201 w 747"/>
              <a:gd name="T97" fmla="*/ 635 h 686"/>
              <a:gd name="T98" fmla="*/ 222 w 747"/>
              <a:gd name="T99" fmla="*/ 641 h 686"/>
              <a:gd name="T100" fmla="*/ 248 w 747"/>
              <a:gd name="T101" fmla="*/ 645 h 686"/>
              <a:gd name="T102" fmla="*/ 266 w 747"/>
              <a:gd name="T103" fmla="*/ 647 h 686"/>
              <a:gd name="T104" fmla="*/ 267 w 747"/>
              <a:gd name="T105" fmla="*/ 673 h 686"/>
              <a:gd name="T106" fmla="*/ 266 w 747"/>
              <a:gd name="T107" fmla="*/ 685 h 686"/>
              <a:gd name="T108" fmla="*/ 188 w 747"/>
              <a:gd name="T109" fmla="*/ 680 h 686"/>
              <a:gd name="T110" fmla="*/ 110 w 747"/>
              <a:gd name="T111" fmla="*/ 676 h 686"/>
              <a:gd name="T112" fmla="*/ 98 w 747"/>
              <a:gd name="T113" fmla="*/ 678 h 686"/>
              <a:gd name="T114" fmla="*/ 88 w 747"/>
              <a:gd name="T115" fmla="*/ 680 h 686"/>
              <a:gd name="T116" fmla="*/ 4 w 747"/>
              <a:gd name="T117" fmla="*/ 686 h 686"/>
              <a:gd name="T118" fmla="*/ 0 w 747"/>
              <a:gd name="T119" fmla="*/ 686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7" h="686">
                <a:moveTo>
                  <a:pt x="323" y="193"/>
                </a:moveTo>
                <a:cubicBezTo>
                  <a:pt x="247" y="393"/>
                  <a:pt x="247" y="393"/>
                  <a:pt x="247" y="393"/>
                </a:cubicBezTo>
                <a:cubicBezTo>
                  <a:pt x="257" y="393"/>
                  <a:pt x="277" y="394"/>
                  <a:pt x="308" y="394"/>
                </a:cubicBezTo>
                <a:cubicBezTo>
                  <a:pt x="339" y="395"/>
                  <a:pt x="363" y="395"/>
                  <a:pt x="380" y="395"/>
                </a:cubicBezTo>
                <a:cubicBezTo>
                  <a:pt x="386" y="395"/>
                  <a:pt x="394" y="395"/>
                  <a:pt x="405" y="394"/>
                </a:cubicBezTo>
                <a:cubicBezTo>
                  <a:pt x="379" y="319"/>
                  <a:pt x="352" y="252"/>
                  <a:pt x="323" y="193"/>
                </a:cubicBezTo>
                <a:close/>
                <a:moveTo>
                  <a:pt x="0" y="686"/>
                </a:moveTo>
                <a:cubicBezTo>
                  <a:pt x="0" y="651"/>
                  <a:pt x="0" y="651"/>
                  <a:pt x="0" y="651"/>
                </a:cubicBezTo>
                <a:cubicBezTo>
                  <a:pt x="7" y="649"/>
                  <a:pt x="16" y="647"/>
                  <a:pt x="25" y="645"/>
                </a:cubicBezTo>
                <a:cubicBezTo>
                  <a:pt x="35" y="643"/>
                  <a:pt x="44" y="642"/>
                  <a:pt x="51" y="640"/>
                </a:cubicBezTo>
                <a:cubicBezTo>
                  <a:pt x="58" y="639"/>
                  <a:pt x="65" y="637"/>
                  <a:pt x="73" y="634"/>
                </a:cubicBezTo>
                <a:cubicBezTo>
                  <a:pt x="81" y="631"/>
                  <a:pt x="87" y="627"/>
                  <a:pt x="93" y="621"/>
                </a:cubicBezTo>
                <a:cubicBezTo>
                  <a:pt x="99" y="615"/>
                  <a:pt x="103" y="608"/>
                  <a:pt x="107" y="598"/>
                </a:cubicBezTo>
                <a:cubicBezTo>
                  <a:pt x="213" y="323"/>
                  <a:pt x="213" y="323"/>
                  <a:pt x="213" y="323"/>
                </a:cubicBezTo>
                <a:cubicBezTo>
                  <a:pt x="338" y="0"/>
                  <a:pt x="338" y="0"/>
                  <a:pt x="338" y="0"/>
                </a:cubicBezTo>
                <a:cubicBezTo>
                  <a:pt x="395" y="0"/>
                  <a:pt x="395" y="0"/>
                  <a:pt x="395" y="0"/>
                </a:cubicBezTo>
                <a:cubicBezTo>
                  <a:pt x="397" y="4"/>
                  <a:pt x="399" y="7"/>
                  <a:pt x="400" y="10"/>
                </a:cubicBezTo>
                <a:cubicBezTo>
                  <a:pt x="491" y="224"/>
                  <a:pt x="491" y="224"/>
                  <a:pt x="491" y="224"/>
                </a:cubicBezTo>
                <a:cubicBezTo>
                  <a:pt x="501" y="247"/>
                  <a:pt x="517" y="285"/>
                  <a:pt x="538" y="339"/>
                </a:cubicBezTo>
                <a:cubicBezTo>
                  <a:pt x="560" y="392"/>
                  <a:pt x="577" y="433"/>
                  <a:pt x="589" y="461"/>
                </a:cubicBezTo>
                <a:cubicBezTo>
                  <a:pt x="594" y="471"/>
                  <a:pt x="602" y="493"/>
                  <a:pt x="615" y="526"/>
                </a:cubicBezTo>
                <a:cubicBezTo>
                  <a:pt x="628" y="559"/>
                  <a:pt x="639" y="584"/>
                  <a:pt x="647" y="601"/>
                </a:cubicBezTo>
                <a:cubicBezTo>
                  <a:pt x="653" y="614"/>
                  <a:pt x="659" y="623"/>
                  <a:pt x="663" y="626"/>
                </a:cubicBezTo>
                <a:cubicBezTo>
                  <a:pt x="669" y="631"/>
                  <a:pt x="682" y="635"/>
                  <a:pt x="702" y="640"/>
                </a:cubicBezTo>
                <a:cubicBezTo>
                  <a:pt x="723" y="644"/>
                  <a:pt x="735" y="647"/>
                  <a:pt x="740" y="649"/>
                </a:cubicBezTo>
                <a:cubicBezTo>
                  <a:pt x="742" y="660"/>
                  <a:pt x="742" y="669"/>
                  <a:pt x="742" y="674"/>
                </a:cubicBezTo>
                <a:cubicBezTo>
                  <a:pt x="742" y="675"/>
                  <a:pt x="743" y="677"/>
                  <a:pt x="745" y="680"/>
                </a:cubicBezTo>
                <a:cubicBezTo>
                  <a:pt x="746" y="683"/>
                  <a:pt x="747" y="685"/>
                  <a:pt x="747" y="686"/>
                </a:cubicBezTo>
                <a:cubicBezTo>
                  <a:pt x="728" y="686"/>
                  <a:pt x="700" y="685"/>
                  <a:pt x="662" y="682"/>
                </a:cubicBezTo>
                <a:cubicBezTo>
                  <a:pt x="624" y="680"/>
                  <a:pt x="596" y="679"/>
                  <a:pt x="577" y="679"/>
                </a:cubicBezTo>
                <a:cubicBezTo>
                  <a:pt x="554" y="679"/>
                  <a:pt x="522" y="680"/>
                  <a:pt x="481" y="682"/>
                </a:cubicBezTo>
                <a:cubicBezTo>
                  <a:pt x="439" y="684"/>
                  <a:pt x="413" y="685"/>
                  <a:pt x="401" y="685"/>
                </a:cubicBezTo>
                <a:cubicBezTo>
                  <a:pt x="401" y="673"/>
                  <a:pt x="402" y="661"/>
                  <a:pt x="403" y="651"/>
                </a:cubicBezTo>
                <a:cubicBezTo>
                  <a:pt x="462" y="638"/>
                  <a:pt x="462" y="638"/>
                  <a:pt x="462" y="638"/>
                </a:cubicBezTo>
                <a:cubicBezTo>
                  <a:pt x="462" y="638"/>
                  <a:pt x="464" y="638"/>
                  <a:pt x="467" y="637"/>
                </a:cubicBezTo>
                <a:cubicBezTo>
                  <a:pt x="471" y="636"/>
                  <a:pt x="473" y="636"/>
                  <a:pt x="474" y="635"/>
                </a:cubicBezTo>
                <a:cubicBezTo>
                  <a:pt x="475" y="635"/>
                  <a:pt x="477" y="634"/>
                  <a:pt x="481" y="633"/>
                </a:cubicBezTo>
                <a:cubicBezTo>
                  <a:pt x="484" y="632"/>
                  <a:pt x="486" y="631"/>
                  <a:pt x="487" y="630"/>
                </a:cubicBezTo>
                <a:cubicBezTo>
                  <a:pt x="489" y="630"/>
                  <a:pt x="490" y="628"/>
                  <a:pt x="492" y="627"/>
                </a:cubicBezTo>
                <a:cubicBezTo>
                  <a:pt x="494" y="625"/>
                  <a:pt x="495" y="624"/>
                  <a:pt x="496" y="622"/>
                </a:cubicBezTo>
                <a:cubicBezTo>
                  <a:pt x="497" y="620"/>
                  <a:pt x="497" y="618"/>
                  <a:pt x="497" y="616"/>
                </a:cubicBezTo>
                <a:cubicBezTo>
                  <a:pt x="497" y="611"/>
                  <a:pt x="493" y="597"/>
                  <a:pt x="484" y="573"/>
                </a:cubicBezTo>
                <a:cubicBezTo>
                  <a:pt x="474" y="549"/>
                  <a:pt x="464" y="522"/>
                  <a:pt x="451" y="493"/>
                </a:cubicBezTo>
                <a:cubicBezTo>
                  <a:pt x="439" y="465"/>
                  <a:pt x="433" y="450"/>
                  <a:pt x="433" y="449"/>
                </a:cubicBezTo>
                <a:cubicBezTo>
                  <a:pt x="232" y="448"/>
                  <a:pt x="232" y="448"/>
                  <a:pt x="232" y="448"/>
                </a:cubicBezTo>
                <a:cubicBezTo>
                  <a:pt x="224" y="465"/>
                  <a:pt x="213" y="494"/>
                  <a:pt x="198" y="535"/>
                </a:cubicBezTo>
                <a:cubicBezTo>
                  <a:pt x="183" y="576"/>
                  <a:pt x="175" y="600"/>
                  <a:pt x="175" y="608"/>
                </a:cubicBezTo>
                <a:cubicBezTo>
                  <a:pt x="175" y="614"/>
                  <a:pt x="177" y="620"/>
                  <a:pt x="181" y="624"/>
                </a:cubicBezTo>
                <a:cubicBezTo>
                  <a:pt x="185" y="629"/>
                  <a:pt x="192" y="633"/>
                  <a:pt x="201" y="635"/>
                </a:cubicBezTo>
                <a:cubicBezTo>
                  <a:pt x="209" y="638"/>
                  <a:pt x="217" y="640"/>
                  <a:pt x="222" y="641"/>
                </a:cubicBezTo>
                <a:cubicBezTo>
                  <a:pt x="228" y="643"/>
                  <a:pt x="236" y="644"/>
                  <a:pt x="248" y="645"/>
                </a:cubicBezTo>
                <a:cubicBezTo>
                  <a:pt x="259" y="646"/>
                  <a:pt x="265" y="647"/>
                  <a:pt x="266" y="647"/>
                </a:cubicBezTo>
                <a:cubicBezTo>
                  <a:pt x="266" y="653"/>
                  <a:pt x="267" y="661"/>
                  <a:pt x="267" y="673"/>
                </a:cubicBezTo>
                <a:cubicBezTo>
                  <a:pt x="267" y="676"/>
                  <a:pt x="266" y="680"/>
                  <a:pt x="266" y="685"/>
                </a:cubicBezTo>
                <a:cubicBezTo>
                  <a:pt x="248" y="685"/>
                  <a:pt x="222" y="683"/>
                  <a:pt x="188" y="680"/>
                </a:cubicBezTo>
                <a:cubicBezTo>
                  <a:pt x="153" y="678"/>
                  <a:pt x="127" y="676"/>
                  <a:pt x="110" y="676"/>
                </a:cubicBezTo>
                <a:cubicBezTo>
                  <a:pt x="107" y="676"/>
                  <a:pt x="104" y="677"/>
                  <a:pt x="98" y="678"/>
                </a:cubicBezTo>
                <a:cubicBezTo>
                  <a:pt x="93" y="679"/>
                  <a:pt x="89" y="680"/>
                  <a:pt x="88" y="680"/>
                </a:cubicBezTo>
                <a:cubicBezTo>
                  <a:pt x="65" y="684"/>
                  <a:pt x="37" y="686"/>
                  <a:pt x="4" y="686"/>
                </a:cubicBezTo>
                <a:lnTo>
                  <a:pt x="0" y="686"/>
                </a:lnTo>
                <a:close/>
              </a:path>
            </a:pathLst>
          </a:custGeom>
          <a:solidFill>
            <a:schemeClr val="bg1"/>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29" name="Freeform 5"/>
          <p:cNvSpPr/>
          <p:nvPr/>
        </p:nvSpPr>
        <p:spPr bwMode="auto">
          <a:xfrm>
            <a:off x="7614160" y="2315478"/>
            <a:ext cx="1063103" cy="802219"/>
          </a:xfrm>
          <a:custGeom>
            <a:avLst/>
            <a:gdLst>
              <a:gd name="T0" fmla="*/ 768 w 768"/>
              <a:gd name="T1" fmla="*/ 521 h 586"/>
              <a:gd name="T2" fmla="*/ 768 w 768"/>
              <a:gd name="T3" fmla="*/ 189 h 586"/>
              <a:gd name="T4" fmla="*/ 768 w 768"/>
              <a:gd name="T5" fmla="*/ 189 h 586"/>
              <a:gd name="T6" fmla="*/ 579 w 768"/>
              <a:gd name="T7" fmla="*/ 0 h 586"/>
              <a:gd name="T8" fmla="*/ 448 w 768"/>
              <a:gd name="T9" fmla="*/ 53 h 586"/>
              <a:gd name="T10" fmla="*/ 317 w 768"/>
              <a:gd name="T11" fmla="*/ 0 h 586"/>
              <a:gd name="T12" fmla="*/ 183 w 768"/>
              <a:gd name="T13" fmla="*/ 55 h 586"/>
              <a:gd name="T14" fmla="*/ 49 w 768"/>
              <a:gd name="T15" fmla="*/ 0 h 586"/>
              <a:gd name="T16" fmla="*/ 0 w 768"/>
              <a:gd name="T17" fmla="*/ 6 h 586"/>
              <a:gd name="T18" fmla="*/ 11 w 768"/>
              <a:gd name="T19" fmla="*/ 6 h 586"/>
              <a:gd name="T20" fmla="*/ 127 w 768"/>
              <a:gd name="T21" fmla="*/ 116 h 586"/>
              <a:gd name="T22" fmla="*/ 128 w 768"/>
              <a:gd name="T23" fmla="*/ 116 h 586"/>
              <a:gd name="T24" fmla="*/ 128 w 768"/>
              <a:gd name="T25" fmla="*/ 361 h 586"/>
              <a:gd name="T26" fmla="*/ 128 w 768"/>
              <a:gd name="T27" fmla="*/ 360 h 586"/>
              <a:gd name="T28" fmla="*/ 128 w 768"/>
              <a:gd name="T29" fmla="*/ 521 h 586"/>
              <a:gd name="T30" fmla="*/ 128 w 768"/>
              <a:gd name="T31" fmla="*/ 528 h 586"/>
              <a:gd name="T32" fmla="*/ 186 w 768"/>
              <a:gd name="T33" fmla="*/ 586 h 586"/>
              <a:gd name="T34" fmla="*/ 245 w 768"/>
              <a:gd name="T35" fmla="*/ 528 h 586"/>
              <a:gd name="T36" fmla="*/ 245 w 768"/>
              <a:gd name="T37" fmla="*/ 521 h 586"/>
              <a:gd name="T38" fmla="*/ 245 w 768"/>
              <a:gd name="T39" fmla="*/ 189 h 586"/>
              <a:gd name="T40" fmla="*/ 245 w 768"/>
              <a:gd name="T41" fmla="*/ 189 h 586"/>
              <a:gd name="T42" fmla="*/ 245 w 768"/>
              <a:gd name="T43" fmla="*/ 189 h 586"/>
              <a:gd name="T44" fmla="*/ 317 w 768"/>
              <a:gd name="T45" fmla="*/ 116 h 586"/>
              <a:gd name="T46" fmla="*/ 389 w 768"/>
              <a:gd name="T47" fmla="*/ 189 h 586"/>
              <a:gd name="T48" fmla="*/ 389 w 768"/>
              <a:gd name="T49" fmla="*/ 189 h 586"/>
              <a:gd name="T50" fmla="*/ 390 w 768"/>
              <a:gd name="T51" fmla="*/ 189 h 586"/>
              <a:gd name="T52" fmla="*/ 390 w 768"/>
              <a:gd name="T53" fmla="*/ 521 h 586"/>
              <a:gd name="T54" fmla="*/ 389 w 768"/>
              <a:gd name="T55" fmla="*/ 528 h 586"/>
              <a:gd name="T56" fmla="*/ 448 w 768"/>
              <a:gd name="T57" fmla="*/ 586 h 586"/>
              <a:gd name="T58" fmla="*/ 507 w 768"/>
              <a:gd name="T59" fmla="*/ 528 h 586"/>
              <a:gd name="T60" fmla="*/ 507 w 768"/>
              <a:gd name="T61" fmla="*/ 526 h 586"/>
              <a:gd name="T62" fmla="*/ 507 w 768"/>
              <a:gd name="T63" fmla="*/ 526 h 586"/>
              <a:gd name="T64" fmla="*/ 507 w 768"/>
              <a:gd name="T65" fmla="*/ 189 h 586"/>
              <a:gd name="T66" fmla="*/ 507 w 768"/>
              <a:gd name="T67" fmla="*/ 189 h 586"/>
              <a:gd name="T68" fmla="*/ 579 w 768"/>
              <a:gd name="T69" fmla="*/ 116 h 586"/>
              <a:gd name="T70" fmla="*/ 651 w 768"/>
              <a:gd name="T71" fmla="*/ 189 h 586"/>
              <a:gd name="T72" fmla="*/ 651 w 768"/>
              <a:gd name="T73" fmla="*/ 189 h 586"/>
              <a:gd name="T74" fmla="*/ 651 w 768"/>
              <a:gd name="T75" fmla="*/ 189 h 586"/>
              <a:gd name="T76" fmla="*/ 651 w 768"/>
              <a:gd name="T77" fmla="*/ 521 h 586"/>
              <a:gd name="T78" fmla="*/ 650 w 768"/>
              <a:gd name="T79" fmla="*/ 528 h 586"/>
              <a:gd name="T80" fmla="*/ 709 w 768"/>
              <a:gd name="T81" fmla="*/ 586 h 586"/>
              <a:gd name="T82" fmla="*/ 768 w 768"/>
              <a:gd name="T83" fmla="*/ 528 h 586"/>
              <a:gd name="T84" fmla="*/ 768 w 768"/>
              <a:gd name="T85" fmla="*/ 521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8" h="586">
                <a:moveTo>
                  <a:pt x="768" y="521"/>
                </a:moveTo>
                <a:cubicBezTo>
                  <a:pt x="768" y="189"/>
                  <a:pt x="768" y="189"/>
                  <a:pt x="768" y="189"/>
                </a:cubicBezTo>
                <a:cubicBezTo>
                  <a:pt x="768" y="189"/>
                  <a:pt x="768" y="189"/>
                  <a:pt x="768" y="189"/>
                </a:cubicBezTo>
                <a:cubicBezTo>
                  <a:pt x="768" y="84"/>
                  <a:pt x="683" y="0"/>
                  <a:pt x="579" y="0"/>
                </a:cubicBezTo>
                <a:cubicBezTo>
                  <a:pt x="528" y="0"/>
                  <a:pt x="482" y="20"/>
                  <a:pt x="448" y="53"/>
                </a:cubicBezTo>
                <a:cubicBezTo>
                  <a:pt x="414" y="20"/>
                  <a:pt x="368" y="0"/>
                  <a:pt x="317" y="0"/>
                </a:cubicBezTo>
                <a:cubicBezTo>
                  <a:pt x="264" y="0"/>
                  <a:pt x="217" y="21"/>
                  <a:pt x="183" y="55"/>
                </a:cubicBezTo>
                <a:cubicBezTo>
                  <a:pt x="149" y="21"/>
                  <a:pt x="101" y="0"/>
                  <a:pt x="49" y="0"/>
                </a:cubicBezTo>
                <a:cubicBezTo>
                  <a:pt x="32" y="0"/>
                  <a:pt x="15" y="2"/>
                  <a:pt x="0" y="6"/>
                </a:cubicBezTo>
                <a:cubicBezTo>
                  <a:pt x="3" y="6"/>
                  <a:pt x="7" y="6"/>
                  <a:pt x="11" y="6"/>
                </a:cubicBezTo>
                <a:cubicBezTo>
                  <a:pt x="73" y="6"/>
                  <a:pt x="124" y="55"/>
                  <a:pt x="127" y="116"/>
                </a:cubicBezTo>
                <a:cubicBezTo>
                  <a:pt x="128" y="116"/>
                  <a:pt x="128" y="116"/>
                  <a:pt x="128" y="116"/>
                </a:cubicBezTo>
                <a:cubicBezTo>
                  <a:pt x="128" y="361"/>
                  <a:pt x="128" y="361"/>
                  <a:pt x="128" y="361"/>
                </a:cubicBezTo>
                <a:cubicBezTo>
                  <a:pt x="128" y="360"/>
                  <a:pt x="128" y="360"/>
                  <a:pt x="128" y="360"/>
                </a:cubicBezTo>
                <a:cubicBezTo>
                  <a:pt x="128" y="521"/>
                  <a:pt x="128" y="521"/>
                  <a:pt x="128" y="521"/>
                </a:cubicBezTo>
                <a:cubicBezTo>
                  <a:pt x="128" y="523"/>
                  <a:pt x="128" y="525"/>
                  <a:pt x="128" y="528"/>
                </a:cubicBezTo>
                <a:cubicBezTo>
                  <a:pt x="128" y="560"/>
                  <a:pt x="154" y="586"/>
                  <a:pt x="186" y="586"/>
                </a:cubicBezTo>
                <a:cubicBezTo>
                  <a:pt x="219" y="586"/>
                  <a:pt x="245" y="560"/>
                  <a:pt x="245" y="528"/>
                </a:cubicBezTo>
                <a:cubicBezTo>
                  <a:pt x="245" y="525"/>
                  <a:pt x="245" y="523"/>
                  <a:pt x="245" y="521"/>
                </a:cubicBezTo>
                <a:cubicBezTo>
                  <a:pt x="245" y="189"/>
                  <a:pt x="245" y="189"/>
                  <a:pt x="245" y="189"/>
                </a:cubicBezTo>
                <a:cubicBezTo>
                  <a:pt x="245" y="189"/>
                  <a:pt x="245" y="189"/>
                  <a:pt x="245" y="189"/>
                </a:cubicBezTo>
                <a:cubicBezTo>
                  <a:pt x="245" y="189"/>
                  <a:pt x="245" y="189"/>
                  <a:pt x="245" y="189"/>
                </a:cubicBezTo>
                <a:cubicBezTo>
                  <a:pt x="245" y="149"/>
                  <a:pt x="277" y="116"/>
                  <a:pt x="317" y="116"/>
                </a:cubicBezTo>
                <a:cubicBezTo>
                  <a:pt x="357" y="116"/>
                  <a:pt x="389" y="149"/>
                  <a:pt x="389" y="189"/>
                </a:cubicBezTo>
                <a:cubicBezTo>
                  <a:pt x="389" y="189"/>
                  <a:pt x="389" y="189"/>
                  <a:pt x="389" y="189"/>
                </a:cubicBezTo>
                <a:cubicBezTo>
                  <a:pt x="390" y="189"/>
                  <a:pt x="390" y="189"/>
                  <a:pt x="390" y="189"/>
                </a:cubicBezTo>
                <a:cubicBezTo>
                  <a:pt x="390" y="521"/>
                  <a:pt x="390" y="521"/>
                  <a:pt x="390" y="521"/>
                </a:cubicBezTo>
                <a:cubicBezTo>
                  <a:pt x="390" y="523"/>
                  <a:pt x="389" y="525"/>
                  <a:pt x="389" y="528"/>
                </a:cubicBezTo>
                <a:cubicBezTo>
                  <a:pt x="389" y="560"/>
                  <a:pt x="416" y="586"/>
                  <a:pt x="448" y="586"/>
                </a:cubicBezTo>
                <a:cubicBezTo>
                  <a:pt x="481" y="586"/>
                  <a:pt x="507" y="560"/>
                  <a:pt x="507" y="528"/>
                </a:cubicBezTo>
                <a:cubicBezTo>
                  <a:pt x="507" y="527"/>
                  <a:pt x="507" y="526"/>
                  <a:pt x="507" y="526"/>
                </a:cubicBezTo>
                <a:cubicBezTo>
                  <a:pt x="507" y="526"/>
                  <a:pt x="507" y="526"/>
                  <a:pt x="507" y="526"/>
                </a:cubicBezTo>
                <a:cubicBezTo>
                  <a:pt x="507" y="189"/>
                  <a:pt x="507" y="189"/>
                  <a:pt x="507" y="189"/>
                </a:cubicBezTo>
                <a:cubicBezTo>
                  <a:pt x="507" y="189"/>
                  <a:pt x="507" y="189"/>
                  <a:pt x="507" y="189"/>
                </a:cubicBezTo>
                <a:cubicBezTo>
                  <a:pt x="507" y="149"/>
                  <a:pt x="539" y="116"/>
                  <a:pt x="579" y="116"/>
                </a:cubicBezTo>
                <a:cubicBezTo>
                  <a:pt x="619" y="116"/>
                  <a:pt x="651" y="149"/>
                  <a:pt x="651" y="189"/>
                </a:cubicBezTo>
                <a:cubicBezTo>
                  <a:pt x="651" y="189"/>
                  <a:pt x="651" y="189"/>
                  <a:pt x="651" y="189"/>
                </a:cubicBezTo>
                <a:cubicBezTo>
                  <a:pt x="651" y="189"/>
                  <a:pt x="651" y="189"/>
                  <a:pt x="651" y="189"/>
                </a:cubicBezTo>
                <a:cubicBezTo>
                  <a:pt x="651" y="521"/>
                  <a:pt x="651" y="521"/>
                  <a:pt x="651" y="521"/>
                </a:cubicBezTo>
                <a:cubicBezTo>
                  <a:pt x="651" y="523"/>
                  <a:pt x="650" y="525"/>
                  <a:pt x="650" y="528"/>
                </a:cubicBezTo>
                <a:cubicBezTo>
                  <a:pt x="650" y="560"/>
                  <a:pt x="677" y="586"/>
                  <a:pt x="709" y="586"/>
                </a:cubicBezTo>
                <a:cubicBezTo>
                  <a:pt x="742" y="586"/>
                  <a:pt x="768" y="560"/>
                  <a:pt x="768" y="528"/>
                </a:cubicBezTo>
                <a:cubicBezTo>
                  <a:pt x="768" y="525"/>
                  <a:pt x="768" y="523"/>
                  <a:pt x="768" y="521"/>
                </a:cubicBezTo>
                <a:close/>
              </a:path>
            </a:pathLst>
          </a:custGeom>
          <a:solidFill>
            <a:schemeClr val="bg1"/>
          </a:solidFill>
          <a:ln w="0" cap="flat">
            <a:no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A_文本框 14"/>
          <p:cNvSpPr txBox="1"/>
          <p:nvPr>
            <p:custDataLst>
              <p:tags r:id="rId1"/>
            </p:custDataLst>
          </p:nvPr>
        </p:nvSpPr>
        <p:spPr>
          <a:xfrm>
            <a:off x="222408" y="131271"/>
            <a:ext cx="1338828" cy="830997"/>
          </a:xfrm>
          <a:prstGeom prst="rect">
            <a:avLst/>
          </a:prstGeom>
          <a:noFill/>
        </p:spPr>
        <p:txBody>
          <a:bodyPr wrap="none" rtlCol="0">
            <a:spAutoFit/>
          </a:bodyPr>
          <a:lstStyle>
            <a:defPPr>
              <a:defRPr lang="en-US"/>
            </a:defPPr>
            <a:lvl1pPr algn="ctr">
              <a:defRPr sz="8000" spc="-300">
                <a:gradFill>
                  <a:gsLst>
                    <a:gs pos="0">
                      <a:schemeClr val="bg1"/>
                    </a:gs>
                    <a:gs pos="100000">
                      <a:schemeClr val="bg1">
                        <a:alpha val="0"/>
                      </a:schemeClr>
                    </a:gs>
                  </a:gsLst>
                  <a:lin ang="5400000" scaled="1"/>
                </a:gradFill>
                <a:effectLst>
                  <a:outerShdw blurRad="127000" dist="127000" dir="5400000" algn="t" rotWithShape="0">
                    <a:prstClr val="black">
                      <a:alpha val="40000"/>
                    </a:prstClr>
                  </a:outerShdw>
                </a:effectLst>
                <a:latin typeface="+mj-ea"/>
                <a:ea typeface="+mj-ea"/>
              </a:defRPr>
            </a:lvl1pPr>
          </a:lstStyle>
          <a:p>
            <a:r>
              <a:rPr lang="zh-CN" altLang="en-US" sz="4800">
                <a:solidFill>
                  <a:schemeClr val="bg1"/>
                </a:solidFill>
              </a:rPr>
              <a:t>目录</a:t>
            </a:r>
            <a:endParaRPr lang="zh-CN" altLang="en-US" sz="4800" dirty="0">
              <a:solidFill>
                <a:schemeClr val="bg1"/>
              </a:solidFill>
            </a:endParaRPr>
          </a:p>
        </p:txBody>
      </p:sp>
      <p:sp>
        <p:nvSpPr>
          <p:cNvPr id="15" name="矩形 14"/>
          <p:cNvSpPr/>
          <p:nvPr/>
        </p:nvSpPr>
        <p:spPr>
          <a:xfrm>
            <a:off x="1528857" y="563152"/>
            <a:ext cx="1592891" cy="261610"/>
          </a:xfrm>
          <a:prstGeom prst="rect">
            <a:avLst/>
          </a:prstGeom>
        </p:spPr>
        <p:txBody>
          <a:bodyPr wrap="square">
            <a:spAutoFit/>
          </a:bodyPr>
          <a:lstStyle/>
          <a:p>
            <a:pPr algn="dist"/>
            <a:r>
              <a:rPr lang="en-US" altLang="zh-CN" sz="1100">
                <a:solidFill>
                  <a:schemeClr val="bg1"/>
                </a:solidFill>
                <a:latin typeface="+mj-lt"/>
                <a:ea typeface="+mj-ea"/>
              </a:rPr>
              <a:t>CONTENTS</a:t>
            </a:r>
            <a:endParaRPr lang="zh-CN" altLang="en-US" sz="1100">
              <a:solidFill>
                <a:schemeClr val="bg1"/>
              </a:solidFill>
              <a:latin typeface="+mj-lt"/>
              <a:ea typeface="+mj-ea"/>
            </a:endParaRPr>
          </a:p>
        </p:txBody>
      </p:sp>
      <p:sp>
        <p:nvSpPr>
          <p:cNvPr id="4" name="矩形 3"/>
          <p:cNvSpPr/>
          <p:nvPr/>
        </p:nvSpPr>
        <p:spPr>
          <a:xfrm>
            <a:off x="2998910" y="4675829"/>
            <a:ext cx="3146180" cy="261610"/>
          </a:xfrm>
          <a:prstGeom prst="rect">
            <a:avLst/>
          </a:prstGeom>
        </p:spPr>
        <p:txBody>
          <a:bodyPr wrap="square">
            <a:spAutoFit/>
          </a:bodyPr>
          <a:lstStyle/>
          <a:p>
            <a:pPr algn="dist"/>
            <a:r>
              <a:rPr lang="zh-CN" altLang="en-US" sz="1100">
                <a:solidFill>
                  <a:schemeClr val="bg1"/>
                </a:solidFill>
                <a:latin typeface="+mj-lt"/>
              </a:rPr>
              <a:t>熊猫设计原创作品</a:t>
            </a:r>
            <a:endParaRPr lang="zh-CN" altLang="en-US" sz="1100">
              <a:solidFill>
                <a:schemeClr val="bg1"/>
              </a:solidFill>
              <a:latin typeface="+mj-lt"/>
            </a:endParaRPr>
          </a:p>
        </p:txBody>
      </p:sp>
      <p:grpSp>
        <p:nvGrpSpPr>
          <p:cNvPr id="7" name="组合 6"/>
          <p:cNvGrpSpPr/>
          <p:nvPr/>
        </p:nvGrpSpPr>
        <p:grpSpPr>
          <a:xfrm>
            <a:off x="392016" y="1279736"/>
            <a:ext cx="4055998" cy="3191431"/>
            <a:chOff x="314343" y="1209803"/>
            <a:chExt cx="4896459" cy="3852741"/>
          </a:xfrm>
        </p:grpSpPr>
        <p:grpSp>
          <p:nvGrpSpPr>
            <p:cNvPr id="6" name="组合 5"/>
            <p:cNvGrpSpPr/>
            <p:nvPr/>
          </p:nvGrpSpPr>
          <p:grpSpPr>
            <a:xfrm>
              <a:off x="314343" y="1209803"/>
              <a:ext cx="4896458" cy="749083"/>
              <a:chOff x="648157" y="1588577"/>
              <a:chExt cx="4896458" cy="749083"/>
            </a:xfrm>
          </p:grpSpPr>
          <p:grpSp>
            <p:nvGrpSpPr>
              <p:cNvPr id="5" name="组合 4"/>
              <p:cNvGrpSpPr/>
              <p:nvPr/>
            </p:nvGrpSpPr>
            <p:grpSpPr>
              <a:xfrm>
                <a:off x="1299710" y="1601538"/>
                <a:ext cx="4244905" cy="736122"/>
                <a:chOff x="1299710" y="1601538"/>
                <a:chExt cx="4244905" cy="736122"/>
              </a:xfrm>
            </p:grpSpPr>
            <p:sp>
              <p:nvSpPr>
                <p:cNvPr id="58" name="矩形 57"/>
                <p:cNvSpPr/>
                <p:nvPr/>
              </p:nvSpPr>
              <p:spPr>
                <a:xfrm>
                  <a:off x="1299710" y="1601538"/>
                  <a:ext cx="1151812" cy="445863"/>
                </a:xfrm>
                <a:prstGeom prst="rect">
                  <a:avLst/>
                </a:prstGeom>
                <a:noFill/>
              </p:spPr>
              <p:txBody>
                <a:bodyPr wrap="none" rtlCol="0">
                  <a:spAutoFit/>
                </a:bodyPr>
                <a:lstStyle/>
                <a:p>
                  <a:r>
                    <a:rPr lang="zh-CN" altLang="en-US" spc="-300">
                      <a:solidFill>
                        <a:schemeClr val="bg1"/>
                      </a:solidFill>
                      <a:effectLst>
                        <a:outerShdw blurRad="127000" dist="127000" dir="5400000" algn="t" rotWithShape="0">
                          <a:prstClr val="black">
                            <a:alpha val="40000"/>
                          </a:prstClr>
                        </a:outerShdw>
                      </a:effectLst>
                      <a:latin typeface="+mj-ea"/>
                      <a:ea typeface="+mj-ea"/>
                      <a:sym typeface="+mn-lt"/>
                    </a:rPr>
                    <a:t>工作</a:t>
                  </a:r>
                  <a:r>
                    <a:rPr lang="zh-CN" altLang="en-US" spc="-300" dirty="0">
                      <a:solidFill>
                        <a:schemeClr val="bg1"/>
                      </a:solidFill>
                      <a:effectLst>
                        <a:outerShdw blurRad="127000" dist="127000" dir="5400000" algn="t" rotWithShape="0">
                          <a:prstClr val="black">
                            <a:alpha val="40000"/>
                          </a:prstClr>
                        </a:outerShdw>
                      </a:effectLst>
                      <a:latin typeface="+mj-ea"/>
                      <a:ea typeface="+mj-ea"/>
                      <a:sym typeface="+mn-lt"/>
                    </a:rPr>
                    <a:t>概述</a:t>
                  </a:r>
                  <a:endParaRPr lang="zh-CN" altLang="en-US"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59" name="Rectangle 120"/>
                <p:cNvSpPr/>
                <p:nvPr/>
              </p:nvSpPr>
              <p:spPr>
                <a:xfrm>
                  <a:off x="1330483" y="2001328"/>
                  <a:ext cx="4214132" cy="336332"/>
                </a:xfrm>
                <a:prstGeom prst="rect">
                  <a:avLst/>
                </a:prstGeom>
              </p:spPr>
              <p:txBody>
                <a:bodyPr wrap="square">
                  <a:spAutoFit/>
                </a:bodyPr>
                <a:lstStyle/>
                <a:p>
                  <a:pPr defTabSz="685800">
                    <a:lnSpc>
                      <a:spcPct val="150000"/>
                    </a:lnSpc>
                  </a:pPr>
                  <a:r>
                    <a:rPr lang="id-ID" sz="900">
                      <a:solidFill>
                        <a:prstClr val="white"/>
                      </a:solidFill>
                      <a:cs typeface="+mn-ea"/>
                      <a:sym typeface="+mn-lt"/>
                    </a:rPr>
                    <a:t>Geplis dipsam volorib vendian debist lignist quantium temab ium exper</a:t>
                  </a:r>
                  <a:endParaRPr lang="id-ID" sz="900">
                    <a:solidFill>
                      <a:prstClr val="white"/>
                    </a:solidFill>
                    <a:cs typeface="+mn-ea"/>
                    <a:sym typeface="+mn-lt"/>
                  </a:endParaRPr>
                </a:p>
              </p:txBody>
            </p:sp>
          </p:grpSp>
          <p:sp>
            <p:nvSpPr>
              <p:cNvPr id="2" name="椭圆 1"/>
              <p:cNvSpPr/>
              <p:nvPr/>
            </p:nvSpPr>
            <p:spPr>
              <a:xfrm>
                <a:off x="999583" y="1638234"/>
                <a:ext cx="226736" cy="22673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矩形 17"/>
              <p:cNvSpPr/>
              <p:nvPr/>
            </p:nvSpPr>
            <p:spPr>
              <a:xfrm>
                <a:off x="648157" y="1588577"/>
                <a:ext cx="609965" cy="631639"/>
              </a:xfrm>
              <a:prstGeom prst="rect">
                <a:avLst/>
              </a:prstGeom>
              <a:noFill/>
            </p:spPr>
            <p:txBody>
              <a:bodyPr wrap="none" rtlCol="0">
                <a:spAutoFit/>
              </a:bodyPr>
              <a:lstStyle/>
              <a:p>
                <a:pPr algn="ctr"/>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壹</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grpSp>
        <p:grpSp>
          <p:nvGrpSpPr>
            <p:cNvPr id="25" name="组合 24"/>
            <p:cNvGrpSpPr/>
            <p:nvPr/>
          </p:nvGrpSpPr>
          <p:grpSpPr>
            <a:xfrm>
              <a:off x="314345" y="2244356"/>
              <a:ext cx="4896456" cy="749083"/>
              <a:chOff x="648159" y="1588577"/>
              <a:chExt cx="4896456" cy="749083"/>
            </a:xfrm>
          </p:grpSpPr>
          <p:grpSp>
            <p:nvGrpSpPr>
              <p:cNvPr id="26" name="组合 25"/>
              <p:cNvGrpSpPr/>
              <p:nvPr/>
            </p:nvGrpSpPr>
            <p:grpSpPr>
              <a:xfrm>
                <a:off x="1299710" y="1601538"/>
                <a:ext cx="4244905" cy="736122"/>
                <a:chOff x="1299710" y="1601538"/>
                <a:chExt cx="4244905" cy="736122"/>
              </a:xfrm>
            </p:grpSpPr>
            <p:sp>
              <p:nvSpPr>
                <p:cNvPr id="29" name="矩形 28"/>
                <p:cNvSpPr/>
                <p:nvPr/>
              </p:nvSpPr>
              <p:spPr>
                <a:xfrm>
                  <a:off x="1299710" y="1601538"/>
                  <a:ext cx="1151812" cy="445863"/>
                </a:xfrm>
                <a:prstGeom prst="rect">
                  <a:avLst/>
                </a:prstGeom>
                <a:noFill/>
              </p:spPr>
              <p:txBody>
                <a:bodyPr wrap="none" rtlCol="0">
                  <a:spAutoFit/>
                </a:bodyPr>
                <a:lstStyle/>
                <a:p>
                  <a:r>
                    <a:rPr lang="zh-CN" altLang="en-US" spc="-300">
                      <a:solidFill>
                        <a:schemeClr val="bg1"/>
                      </a:solidFill>
                      <a:effectLst>
                        <a:outerShdw blurRad="127000" dist="127000" dir="5400000" algn="t" rotWithShape="0">
                          <a:prstClr val="black">
                            <a:alpha val="40000"/>
                          </a:prstClr>
                        </a:outerShdw>
                      </a:effectLst>
                      <a:latin typeface="+mj-ea"/>
                      <a:ea typeface="+mj-ea"/>
                      <a:sym typeface="+mn-lt"/>
                    </a:rPr>
                    <a:t>业绩展示</a:t>
                  </a:r>
                  <a:endParaRPr lang="zh-CN" altLang="en-US"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0" name="Rectangle 120"/>
                <p:cNvSpPr/>
                <p:nvPr/>
              </p:nvSpPr>
              <p:spPr>
                <a:xfrm>
                  <a:off x="1330483" y="2001328"/>
                  <a:ext cx="4214132" cy="336332"/>
                </a:xfrm>
                <a:prstGeom prst="rect">
                  <a:avLst/>
                </a:prstGeom>
              </p:spPr>
              <p:txBody>
                <a:bodyPr wrap="square">
                  <a:spAutoFit/>
                </a:bodyPr>
                <a:lstStyle/>
                <a:p>
                  <a:pPr defTabSz="685800">
                    <a:lnSpc>
                      <a:spcPct val="150000"/>
                    </a:lnSpc>
                  </a:pPr>
                  <a:r>
                    <a:rPr lang="id-ID" sz="900">
                      <a:solidFill>
                        <a:prstClr val="white"/>
                      </a:solidFill>
                      <a:cs typeface="+mn-ea"/>
                      <a:sym typeface="+mn-lt"/>
                    </a:rPr>
                    <a:t>Geplis dipsam volorib vendian debist lignist quantium temab ium exper</a:t>
                  </a:r>
                  <a:endParaRPr lang="id-ID" sz="900">
                    <a:solidFill>
                      <a:prstClr val="white"/>
                    </a:solidFill>
                    <a:cs typeface="+mn-ea"/>
                    <a:sym typeface="+mn-lt"/>
                  </a:endParaRPr>
                </a:p>
              </p:txBody>
            </p:sp>
          </p:grpSp>
          <p:sp>
            <p:nvSpPr>
              <p:cNvPr id="27" name="椭圆 26"/>
              <p:cNvSpPr/>
              <p:nvPr/>
            </p:nvSpPr>
            <p:spPr>
              <a:xfrm>
                <a:off x="999583" y="1638234"/>
                <a:ext cx="226736" cy="22673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8" name="矩形 27"/>
              <p:cNvSpPr/>
              <p:nvPr/>
            </p:nvSpPr>
            <p:spPr>
              <a:xfrm>
                <a:off x="648159" y="1588577"/>
                <a:ext cx="609966" cy="631639"/>
              </a:xfrm>
              <a:prstGeom prst="rect">
                <a:avLst/>
              </a:prstGeom>
              <a:noFill/>
            </p:spPr>
            <p:txBody>
              <a:bodyPr wrap="none" rtlCol="0">
                <a:spAutoFit/>
              </a:bodyPr>
              <a:lstStyle/>
              <a:p>
                <a:pPr algn="ctr"/>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贰</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grpSp>
        <p:grpSp>
          <p:nvGrpSpPr>
            <p:cNvPr id="31" name="组合 30"/>
            <p:cNvGrpSpPr/>
            <p:nvPr/>
          </p:nvGrpSpPr>
          <p:grpSpPr>
            <a:xfrm>
              <a:off x="314345" y="3278909"/>
              <a:ext cx="4896457" cy="749083"/>
              <a:chOff x="648158" y="1588577"/>
              <a:chExt cx="4896457" cy="749083"/>
            </a:xfrm>
          </p:grpSpPr>
          <p:grpSp>
            <p:nvGrpSpPr>
              <p:cNvPr id="32" name="组合 31"/>
              <p:cNvGrpSpPr/>
              <p:nvPr/>
            </p:nvGrpSpPr>
            <p:grpSpPr>
              <a:xfrm>
                <a:off x="1299710" y="1601538"/>
                <a:ext cx="4244905" cy="736122"/>
                <a:chOff x="1299710" y="1601538"/>
                <a:chExt cx="4244905" cy="736122"/>
              </a:xfrm>
            </p:grpSpPr>
            <p:sp>
              <p:nvSpPr>
                <p:cNvPr id="35" name="矩形 34"/>
                <p:cNvSpPr/>
                <p:nvPr/>
              </p:nvSpPr>
              <p:spPr>
                <a:xfrm>
                  <a:off x="1299710" y="1601538"/>
                  <a:ext cx="1151812" cy="445863"/>
                </a:xfrm>
                <a:prstGeom prst="rect">
                  <a:avLst/>
                </a:prstGeom>
                <a:noFill/>
              </p:spPr>
              <p:txBody>
                <a:bodyPr wrap="none" rtlCol="0">
                  <a:spAutoFit/>
                </a:bodyPr>
                <a:lstStyle/>
                <a:p>
                  <a:r>
                    <a:rPr lang="zh-CN" altLang="en-US" spc="-300">
                      <a:solidFill>
                        <a:schemeClr val="bg1"/>
                      </a:solidFill>
                      <a:effectLst>
                        <a:outerShdw blurRad="127000" dist="127000" dir="5400000" algn="t" rotWithShape="0">
                          <a:prstClr val="black">
                            <a:alpha val="40000"/>
                          </a:prstClr>
                        </a:outerShdw>
                      </a:effectLst>
                      <a:latin typeface="+mj-ea"/>
                      <a:ea typeface="+mj-ea"/>
                      <a:sym typeface="+mn-lt"/>
                    </a:rPr>
                    <a:t>经验总结</a:t>
                  </a:r>
                  <a:endParaRPr lang="zh-CN" altLang="en-US" spc="-30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6" name="Rectangle 120"/>
                <p:cNvSpPr/>
                <p:nvPr/>
              </p:nvSpPr>
              <p:spPr>
                <a:xfrm>
                  <a:off x="1330483" y="2001328"/>
                  <a:ext cx="4214132" cy="336332"/>
                </a:xfrm>
                <a:prstGeom prst="rect">
                  <a:avLst/>
                </a:prstGeom>
              </p:spPr>
              <p:txBody>
                <a:bodyPr wrap="square">
                  <a:spAutoFit/>
                </a:bodyPr>
                <a:lstStyle/>
                <a:p>
                  <a:pPr defTabSz="685800">
                    <a:lnSpc>
                      <a:spcPct val="150000"/>
                    </a:lnSpc>
                  </a:pPr>
                  <a:r>
                    <a:rPr lang="id-ID" sz="900">
                      <a:solidFill>
                        <a:prstClr val="white"/>
                      </a:solidFill>
                      <a:cs typeface="+mn-ea"/>
                      <a:sym typeface="+mn-lt"/>
                    </a:rPr>
                    <a:t>Geplis dipsam volorib vendian debist lignist quantium temab ium exper</a:t>
                  </a:r>
                  <a:endParaRPr lang="id-ID" sz="900">
                    <a:solidFill>
                      <a:prstClr val="white"/>
                    </a:solidFill>
                    <a:cs typeface="+mn-ea"/>
                    <a:sym typeface="+mn-lt"/>
                  </a:endParaRPr>
                </a:p>
              </p:txBody>
            </p:sp>
          </p:grpSp>
          <p:sp>
            <p:nvSpPr>
              <p:cNvPr id="33" name="椭圆 32"/>
              <p:cNvSpPr/>
              <p:nvPr/>
            </p:nvSpPr>
            <p:spPr>
              <a:xfrm>
                <a:off x="999583" y="1638234"/>
                <a:ext cx="226736" cy="22673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4" name="矩形 33"/>
              <p:cNvSpPr/>
              <p:nvPr/>
            </p:nvSpPr>
            <p:spPr>
              <a:xfrm>
                <a:off x="648158" y="1588577"/>
                <a:ext cx="609965" cy="631639"/>
              </a:xfrm>
              <a:prstGeom prst="rect">
                <a:avLst/>
              </a:prstGeom>
              <a:noFill/>
            </p:spPr>
            <p:txBody>
              <a:bodyPr wrap="none" rtlCol="0">
                <a:spAutoFit/>
              </a:bodyPr>
              <a:lstStyle/>
              <a:p>
                <a:pPr algn="ctr"/>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叁</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grpSp>
        <p:grpSp>
          <p:nvGrpSpPr>
            <p:cNvPr id="37" name="组合 36"/>
            <p:cNvGrpSpPr/>
            <p:nvPr/>
          </p:nvGrpSpPr>
          <p:grpSpPr>
            <a:xfrm>
              <a:off x="314345" y="4313461"/>
              <a:ext cx="4896456" cy="749083"/>
              <a:chOff x="648159" y="1588577"/>
              <a:chExt cx="4896456" cy="749083"/>
            </a:xfrm>
          </p:grpSpPr>
          <p:grpSp>
            <p:nvGrpSpPr>
              <p:cNvPr id="38" name="组合 37"/>
              <p:cNvGrpSpPr/>
              <p:nvPr/>
            </p:nvGrpSpPr>
            <p:grpSpPr>
              <a:xfrm>
                <a:off x="1299710" y="1601538"/>
                <a:ext cx="4244905" cy="736122"/>
                <a:chOff x="1299710" y="1601538"/>
                <a:chExt cx="4244905" cy="736122"/>
              </a:xfrm>
            </p:grpSpPr>
            <p:sp>
              <p:nvSpPr>
                <p:cNvPr id="41" name="矩形 40"/>
                <p:cNvSpPr/>
                <p:nvPr/>
              </p:nvSpPr>
              <p:spPr>
                <a:xfrm>
                  <a:off x="1299710" y="1601538"/>
                  <a:ext cx="1151812" cy="445863"/>
                </a:xfrm>
                <a:prstGeom prst="rect">
                  <a:avLst/>
                </a:prstGeom>
                <a:noFill/>
              </p:spPr>
              <p:txBody>
                <a:bodyPr wrap="none" rtlCol="0">
                  <a:spAutoFit/>
                </a:bodyPr>
                <a:lstStyle/>
                <a:p>
                  <a:r>
                    <a:rPr lang="zh-CN" altLang="en-US" spc="-300">
                      <a:solidFill>
                        <a:schemeClr val="bg1"/>
                      </a:solidFill>
                      <a:effectLst>
                        <a:outerShdw blurRad="127000" dist="127000" dir="5400000" algn="t" rotWithShape="0">
                          <a:prstClr val="black">
                            <a:alpha val="40000"/>
                          </a:prstClr>
                        </a:outerShdw>
                      </a:effectLst>
                      <a:latin typeface="+mj-ea"/>
                      <a:ea typeface="+mj-ea"/>
                      <a:sym typeface="+mn-lt"/>
                    </a:rPr>
                    <a:t>工作规划</a:t>
                  </a:r>
                  <a:endParaRPr lang="zh-CN" altLang="en-US" spc="-30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42" name="Rectangle 120"/>
                <p:cNvSpPr/>
                <p:nvPr/>
              </p:nvSpPr>
              <p:spPr>
                <a:xfrm>
                  <a:off x="1330483" y="2001328"/>
                  <a:ext cx="4214132" cy="336332"/>
                </a:xfrm>
                <a:prstGeom prst="rect">
                  <a:avLst/>
                </a:prstGeom>
              </p:spPr>
              <p:txBody>
                <a:bodyPr wrap="square">
                  <a:spAutoFit/>
                </a:bodyPr>
                <a:lstStyle/>
                <a:p>
                  <a:pPr defTabSz="685800">
                    <a:lnSpc>
                      <a:spcPct val="150000"/>
                    </a:lnSpc>
                  </a:pPr>
                  <a:r>
                    <a:rPr lang="id-ID" sz="900">
                      <a:solidFill>
                        <a:prstClr val="white"/>
                      </a:solidFill>
                      <a:cs typeface="+mn-ea"/>
                      <a:sym typeface="+mn-lt"/>
                    </a:rPr>
                    <a:t>Geplis dipsam volorib vendian debist lignist quantium temab ium exper</a:t>
                  </a:r>
                  <a:endParaRPr lang="id-ID" sz="900">
                    <a:solidFill>
                      <a:prstClr val="white"/>
                    </a:solidFill>
                    <a:cs typeface="+mn-ea"/>
                    <a:sym typeface="+mn-lt"/>
                  </a:endParaRPr>
                </a:p>
              </p:txBody>
            </p:sp>
          </p:grpSp>
          <p:sp>
            <p:nvSpPr>
              <p:cNvPr id="39" name="椭圆 38"/>
              <p:cNvSpPr/>
              <p:nvPr/>
            </p:nvSpPr>
            <p:spPr>
              <a:xfrm>
                <a:off x="999583" y="1638234"/>
                <a:ext cx="226736" cy="22673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0" name="矩形 39"/>
              <p:cNvSpPr/>
              <p:nvPr/>
            </p:nvSpPr>
            <p:spPr>
              <a:xfrm>
                <a:off x="648159" y="1588577"/>
                <a:ext cx="609966" cy="631639"/>
              </a:xfrm>
              <a:prstGeom prst="rect">
                <a:avLst/>
              </a:prstGeom>
              <a:noFill/>
            </p:spPr>
            <p:txBody>
              <a:bodyPr wrap="none" rtlCol="0">
                <a:spAutoFit/>
              </a:bodyPr>
              <a:lstStyle/>
              <a:p>
                <a:pPr algn="ctr"/>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肆</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4"/>
          <p:cNvSpPr/>
          <p:nvPr/>
        </p:nvSpPr>
        <p:spPr bwMode="auto">
          <a:xfrm>
            <a:off x="8280400" y="3589338"/>
            <a:ext cx="347663"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32" name="组合 31"/>
          <p:cNvGrpSpPr/>
          <p:nvPr/>
        </p:nvGrpSpPr>
        <p:grpSpPr>
          <a:xfrm>
            <a:off x="7550150" y="3613150"/>
            <a:ext cx="358775" cy="292100"/>
            <a:chOff x="7550150" y="3613150"/>
            <a:chExt cx="358775" cy="292100"/>
          </a:xfrm>
        </p:grpSpPr>
        <p:sp>
          <p:nvSpPr>
            <p:cNvPr id="33" name="AutoShape 5"/>
            <p:cNvSpPr/>
            <p:nvPr/>
          </p:nvSpPr>
          <p:spPr bwMode="auto">
            <a:xfrm>
              <a:off x="7796213" y="3702050"/>
              <a:ext cx="68262" cy="90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34" name="AutoShape 6"/>
            <p:cNvSpPr/>
            <p:nvPr/>
          </p:nvSpPr>
          <p:spPr bwMode="auto">
            <a:xfrm>
              <a:off x="7550150" y="3613150"/>
              <a:ext cx="358775" cy="292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35" name="Group 5"/>
          <p:cNvGrpSpPr/>
          <p:nvPr/>
        </p:nvGrpSpPr>
        <p:grpSpPr>
          <a:xfrm>
            <a:off x="6831584" y="3578617"/>
            <a:ext cx="359165" cy="359779"/>
            <a:chOff x="9145588" y="4435475"/>
            <a:chExt cx="464344" cy="465138"/>
          </a:xfrm>
          <a:solidFill>
            <a:schemeClr val="bg1"/>
          </a:solidFill>
        </p:grpSpPr>
        <p:sp>
          <p:nvSpPr>
            <p:cNvPr id="36"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37"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38"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39"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40"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41"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42"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43"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44"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45" name="Group 15"/>
          <p:cNvGrpSpPr/>
          <p:nvPr/>
        </p:nvGrpSpPr>
        <p:grpSpPr>
          <a:xfrm>
            <a:off x="6112643" y="3589668"/>
            <a:ext cx="359165" cy="348727"/>
            <a:chOff x="8216107" y="4449763"/>
            <a:chExt cx="464344" cy="450850"/>
          </a:xfrm>
          <a:solidFill>
            <a:schemeClr val="bg1"/>
          </a:solidFill>
        </p:grpSpPr>
        <p:sp>
          <p:nvSpPr>
            <p:cNvPr id="46"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47"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48" name="组合 47"/>
          <p:cNvGrpSpPr/>
          <p:nvPr/>
        </p:nvGrpSpPr>
        <p:grpSpPr bwMode="auto">
          <a:xfrm>
            <a:off x="5394325" y="3578225"/>
            <a:ext cx="358775" cy="360363"/>
            <a:chOff x="5394325" y="3578225"/>
            <a:chExt cx="358775" cy="360363"/>
          </a:xfrm>
          <a:solidFill>
            <a:schemeClr val="bg1"/>
          </a:solidFill>
        </p:grpSpPr>
        <p:sp>
          <p:nvSpPr>
            <p:cNvPr id="49" name="AutoShape 18"/>
            <p:cNvSpPr/>
            <p:nvPr/>
          </p:nvSpPr>
          <p:spPr bwMode="auto">
            <a:xfrm>
              <a:off x="5394325" y="3578225"/>
              <a:ext cx="358775" cy="3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0" name="AutoShape 19"/>
            <p:cNvSpPr/>
            <p:nvPr/>
          </p:nvSpPr>
          <p:spPr bwMode="auto">
            <a:xfrm>
              <a:off x="5472113" y="3713163"/>
              <a:ext cx="46037"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1" name="AutoShape 20"/>
            <p:cNvSpPr/>
            <p:nvPr/>
          </p:nvSpPr>
          <p:spPr bwMode="auto">
            <a:xfrm>
              <a:off x="5472113" y="3770313"/>
              <a:ext cx="46037"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2" name="AutoShape 21"/>
            <p:cNvSpPr/>
            <p:nvPr/>
          </p:nvSpPr>
          <p:spPr bwMode="auto">
            <a:xfrm>
              <a:off x="5472113" y="3825875"/>
              <a:ext cx="46037"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3" name="AutoShape 22"/>
            <p:cNvSpPr/>
            <p:nvPr/>
          </p:nvSpPr>
          <p:spPr bwMode="auto">
            <a:xfrm>
              <a:off x="5551488" y="3825875"/>
              <a:ext cx="44450"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4" name="AutoShape 23"/>
            <p:cNvSpPr/>
            <p:nvPr/>
          </p:nvSpPr>
          <p:spPr bwMode="auto">
            <a:xfrm>
              <a:off x="5551488" y="3770313"/>
              <a:ext cx="44450"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5" name="AutoShape 24"/>
            <p:cNvSpPr/>
            <p:nvPr/>
          </p:nvSpPr>
          <p:spPr bwMode="auto">
            <a:xfrm>
              <a:off x="5551488" y="3713163"/>
              <a:ext cx="44450"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6" name="AutoShape 25"/>
            <p:cNvSpPr/>
            <p:nvPr/>
          </p:nvSpPr>
          <p:spPr bwMode="auto">
            <a:xfrm>
              <a:off x="5630863" y="3825875"/>
              <a:ext cx="44450"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7" name="AutoShape 26"/>
            <p:cNvSpPr/>
            <p:nvPr/>
          </p:nvSpPr>
          <p:spPr bwMode="auto">
            <a:xfrm>
              <a:off x="5630863" y="3770313"/>
              <a:ext cx="44450"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58" name="AutoShape 27"/>
            <p:cNvSpPr/>
            <p:nvPr/>
          </p:nvSpPr>
          <p:spPr bwMode="auto">
            <a:xfrm>
              <a:off x="5630863" y="3713163"/>
              <a:ext cx="44450"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59" name="AutoShape 28"/>
          <p:cNvSpPr/>
          <p:nvPr/>
        </p:nvSpPr>
        <p:spPr bwMode="auto">
          <a:xfrm>
            <a:off x="4675188" y="3578225"/>
            <a:ext cx="360362" cy="3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0" name="AutoShape 29"/>
          <p:cNvSpPr/>
          <p:nvPr/>
        </p:nvSpPr>
        <p:spPr bwMode="auto">
          <a:xfrm>
            <a:off x="8267700" y="2876551"/>
            <a:ext cx="360363" cy="325437"/>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1" name="AutoShape 30"/>
          <p:cNvSpPr/>
          <p:nvPr/>
        </p:nvSpPr>
        <p:spPr bwMode="auto">
          <a:xfrm>
            <a:off x="7605713" y="2859088"/>
            <a:ext cx="247650" cy="360362"/>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2" name="AutoShape 31"/>
          <p:cNvSpPr/>
          <p:nvPr/>
        </p:nvSpPr>
        <p:spPr bwMode="auto">
          <a:xfrm>
            <a:off x="7651750" y="2974182"/>
            <a:ext cx="158750" cy="130175"/>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3" name="AutoShape 32"/>
          <p:cNvSpPr/>
          <p:nvPr/>
        </p:nvSpPr>
        <p:spPr bwMode="auto">
          <a:xfrm>
            <a:off x="6831013" y="2882107"/>
            <a:ext cx="360362" cy="314325"/>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4" name="AutoShape 33"/>
          <p:cNvSpPr/>
          <p:nvPr/>
        </p:nvSpPr>
        <p:spPr bwMode="auto">
          <a:xfrm>
            <a:off x="6111875" y="2926557"/>
            <a:ext cx="360363" cy="225425"/>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5" name="AutoShape 34"/>
          <p:cNvSpPr/>
          <p:nvPr/>
        </p:nvSpPr>
        <p:spPr bwMode="auto">
          <a:xfrm>
            <a:off x="6202363" y="2997200"/>
            <a:ext cx="25400" cy="84138"/>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6" name="AutoShape 35"/>
          <p:cNvSpPr/>
          <p:nvPr/>
        </p:nvSpPr>
        <p:spPr bwMode="auto">
          <a:xfrm>
            <a:off x="6337300" y="2997200"/>
            <a:ext cx="25400" cy="84138"/>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67" name="AutoShape 36"/>
          <p:cNvSpPr/>
          <p:nvPr/>
        </p:nvSpPr>
        <p:spPr bwMode="auto">
          <a:xfrm>
            <a:off x="6280150" y="2996407"/>
            <a:ext cx="26988" cy="85725"/>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68" name="组合 17"/>
          <p:cNvGrpSpPr/>
          <p:nvPr/>
        </p:nvGrpSpPr>
        <p:grpSpPr bwMode="auto">
          <a:xfrm rot="-2700000">
            <a:off x="5394325" y="2859088"/>
            <a:ext cx="358775" cy="360362"/>
            <a:chOff x="5394325" y="2859088"/>
            <a:chExt cx="358775" cy="360362"/>
          </a:xfrm>
          <a:solidFill>
            <a:schemeClr val="bg1"/>
          </a:solidFill>
        </p:grpSpPr>
        <p:sp>
          <p:nvSpPr>
            <p:cNvPr id="69" name="AutoShape 37"/>
            <p:cNvSpPr/>
            <p:nvPr/>
          </p:nvSpPr>
          <p:spPr bwMode="auto">
            <a:xfrm>
              <a:off x="5394485" y="2892265"/>
              <a:ext cx="327025" cy="325438"/>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0" name="AutoShape 38"/>
            <p:cNvSpPr/>
            <p:nvPr/>
          </p:nvSpPr>
          <p:spPr bwMode="auto">
            <a:xfrm>
              <a:off x="5552105" y="3033377"/>
              <a:ext cx="55563" cy="55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1" name="AutoShape 39"/>
            <p:cNvSpPr/>
            <p:nvPr/>
          </p:nvSpPr>
          <p:spPr bwMode="auto">
            <a:xfrm>
              <a:off x="5696350" y="2852417"/>
              <a:ext cx="55563" cy="5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2" name="AutoShape 40"/>
            <p:cNvSpPr/>
            <p:nvPr/>
          </p:nvSpPr>
          <p:spPr bwMode="auto">
            <a:xfrm>
              <a:off x="5483342" y="3020412"/>
              <a:ext cx="46038"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3" name="AutoShape 41"/>
            <p:cNvSpPr/>
            <p:nvPr/>
          </p:nvSpPr>
          <p:spPr bwMode="auto">
            <a:xfrm>
              <a:off x="5526118" y="3100560"/>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4" name="AutoShape 42"/>
            <p:cNvSpPr/>
            <p:nvPr/>
          </p:nvSpPr>
          <p:spPr bwMode="auto">
            <a:xfrm>
              <a:off x="5707968" y="2932180"/>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75" name="AutoShape 43"/>
          <p:cNvSpPr/>
          <p:nvPr/>
        </p:nvSpPr>
        <p:spPr bwMode="auto">
          <a:xfrm>
            <a:off x="4675188" y="2910682"/>
            <a:ext cx="360362" cy="257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6" name="AutoShape 44"/>
          <p:cNvSpPr/>
          <p:nvPr/>
        </p:nvSpPr>
        <p:spPr bwMode="auto">
          <a:xfrm>
            <a:off x="5000625" y="2977357"/>
            <a:ext cx="22225"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7" name="AutoShape 45"/>
          <p:cNvSpPr/>
          <p:nvPr/>
        </p:nvSpPr>
        <p:spPr bwMode="auto">
          <a:xfrm>
            <a:off x="4989513" y="3005138"/>
            <a:ext cx="46037" cy="68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8" name="AutoShape 46"/>
          <p:cNvSpPr/>
          <p:nvPr/>
        </p:nvSpPr>
        <p:spPr bwMode="auto">
          <a:xfrm>
            <a:off x="8267700" y="2177159"/>
            <a:ext cx="360363"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79" name="AutoShape 47"/>
          <p:cNvSpPr/>
          <p:nvPr/>
        </p:nvSpPr>
        <p:spPr bwMode="auto">
          <a:xfrm>
            <a:off x="7550150" y="2177159"/>
            <a:ext cx="358775" cy="35877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80" name="组合 79"/>
          <p:cNvGrpSpPr/>
          <p:nvPr/>
        </p:nvGrpSpPr>
        <p:grpSpPr>
          <a:xfrm>
            <a:off x="6853689" y="2176964"/>
            <a:ext cx="314346" cy="359165"/>
            <a:chOff x="6853689" y="2141343"/>
            <a:chExt cx="314346" cy="359165"/>
          </a:xfrm>
          <a:solidFill>
            <a:schemeClr val="bg1"/>
          </a:solidFill>
        </p:grpSpPr>
        <p:sp>
          <p:nvSpPr>
            <p:cNvPr id="81" name="AutoShape 48"/>
            <p:cNvSpPr/>
            <p:nvPr/>
          </p:nvSpPr>
          <p:spPr bwMode="auto">
            <a:xfrm>
              <a:off x="6853689" y="2141343"/>
              <a:ext cx="314346"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82" name="AutoShape 49"/>
            <p:cNvSpPr/>
            <p:nvPr/>
          </p:nvSpPr>
          <p:spPr bwMode="auto">
            <a:xfrm>
              <a:off x="7100498" y="2421922"/>
              <a:ext cx="22717" cy="221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83" name="AutoShape 50"/>
            <p:cNvSpPr/>
            <p:nvPr/>
          </p:nvSpPr>
          <p:spPr bwMode="auto">
            <a:xfrm>
              <a:off x="7100498" y="2354387"/>
              <a:ext cx="22717" cy="227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84" name="AutoShape 51"/>
            <p:cNvSpPr/>
            <p:nvPr/>
          </p:nvSpPr>
          <p:spPr bwMode="auto">
            <a:xfrm>
              <a:off x="7100498" y="2286850"/>
              <a:ext cx="22717" cy="227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85" name="AutoShape 52"/>
          <p:cNvSpPr/>
          <p:nvPr/>
        </p:nvSpPr>
        <p:spPr bwMode="auto">
          <a:xfrm>
            <a:off x="6111875" y="2177159"/>
            <a:ext cx="360363" cy="358775"/>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86" name="AutoShape 53"/>
          <p:cNvSpPr/>
          <p:nvPr/>
        </p:nvSpPr>
        <p:spPr bwMode="auto">
          <a:xfrm>
            <a:off x="6248400" y="2306540"/>
            <a:ext cx="96838" cy="100012"/>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87" name="AutoShape 54"/>
          <p:cNvSpPr/>
          <p:nvPr/>
        </p:nvSpPr>
        <p:spPr bwMode="auto">
          <a:xfrm>
            <a:off x="6235700" y="2327971"/>
            <a:ext cx="55563" cy="57150"/>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88" name="AutoShape 55"/>
          <p:cNvSpPr/>
          <p:nvPr/>
        </p:nvSpPr>
        <p:spPr bwMode="auto">
          <a:xfrm>
            <a:off x="6292850" y="2327971"/>
            <a:ext cx="55563" cy="57150"/>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89" name="组合 88"/>
          <p:cNvGrpSpPr/>
          <p:nvPr/>
        </p:nvGrpSpPr>
        <p:grpSpPr>
          <a:xfrm>
            <a:off x="5394312" y="2176964"/>
            <a:ext cx="359165" cy="359165"/>
            <a:chOff x="5394312" y="2141343"/>
            <a:chExt cx="359165" cy="359165"/>
          </a:xfrm>
          <a:solidFill>
            <a:schemeClr val="bg1"/>
          </a:solidFill>
        </p:grpSpPr>
        <p:sp>
          <p:nvSpPr>
            <p:cNvPr id="90"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1"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2"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93" name="AutoShape 59"/>
          <p:cNvSpPr/>
          <p:nvPr/>
        </p:nvSpPr>
        <p:spPr bwMode="auto">
          <a:xfrm>
            <a:off x="4675188" y="2177159"/>
            <a:ext cx="360362" cy="35877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4" name="AutoShape 60"/>
          <p:cNvSpPr/>
          <p:nvPr/>
        </p:nvSpPr>
        <p:spPr bwMode="auto">
          <a:xfrm>
            <a:off x="8437563" y="1522413"/>
            <a:ext cx="22225" cy="23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5" name="AutoShape 61"/>
          <p:cNvSpPr/>
          <p:nvPr/>
        </p:nvSpPr>
        <p:spPr bwMode="auto">
          <a:xfrm>
            <a:off x="8437563" y="1658938"/>
            <a:ext cx="22225" cy="20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6" name="AutoShape 62"/>
          <p:cNvSpPr/>
          <p:nvPr/>
        </p:nvSpPr>
        <p:spPr bwMode="auto">
          <a:xfrm>
            <a:off x="8369300" y="1590675"/>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7" name="AutoShape 63"/>
          <p:cNvSpPr/>
          <p:nvPr/>
        </p:nvSpPr>
        <p:spPr bwMode="auto">
          <a:xfrm>
            <a:off x="8504238" y="1590675"/>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8" name="AutoShape 64"/>
          <p:cNvSpPr/>
          <p:nvPr/>
        </p:nvSpPr>
        <p:spPr bwMode="auto">
          <a:xfrm>
            <a:off x="8391525" y="1635125"/>
            <a:ext cx="22225" cy="23813"/>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99" name="AutoShape 65"/>
          <p:cNvSpPr/>
          <p:nvPr/>
        </p:nvSpPr>
        <p:spPr bwMode="auto">
          <a:xfrm>
            <a:off x="8391525" y="1546225"/>
            <a:ext cx="22225" cy="22225"/>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0" name="AutoShape 66"/>
          <p:cNvSpPr/>
          <p:nvPr/>
        </p:nvSpPr>
        <p:spPr bwMode="auto">
          <a:xfrm>
            <a:off x="8482013" y="1635125"/>
            <a:ext cx="22225" cy="23813"/>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1" name="AutoShape 67"/>
          <p:cNvSpPr/>
          <p:nvPr/>
        </p:nvSpPr>
        <p:spPr bwMode="auto">
          <a:xfrm>
            <a:off x="8335963" y="1422400"/>
            <a:ext cx="2460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2" name="AutoShape 68"/>
          <p:cNvSpPr/>
          <p:nvPr/>
        </p:nvSpPr>
        <p:spPr bwMode="auto">
          <a:xfrm>
            <a:off x="8437563" y="1546225"/>
            <a:ext cx="66675" cy="68263"/>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03" name="Group 69"/>
          <p:cNvGrpSpPr/>
          <p:nvPr/>
        </p:nvGrpSpPr>
        <p:grpSpPr>
          <a:xfrm>
            <a:off x="7549916" y="1489956"/>
            <a:ext cx="359165" cy="337063"/>
            <a:chOff x="10074275" y="1647825"/>
            <a:chExt cx="464344" cy="435769"/>
          </a:xfrm>
          <a:solidFill>
            <a:schemeClr val="bg1"/>
          </a:solidFill>
        </p:grpSpPr>
        <p:sp>
          <p:nvSpPr>
            <p:cNvPr id="104"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5"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6"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7"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8"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09"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10"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11"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12"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13" name="AutoShape 78"/>
          <p:cNvSpPr/>
          <p:nvPr/>
        </p:nvSpPr>
        <p:spPr bwMode="auto">
          <a:xfrm>
            <a:off x="6842125" y="1422400"/>
            <a:ext cx="336550"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14" name="AutoShape 79"/>
          <p:cNvSpPr/>
          <p:nvPr/>
        </p:nvSpPr>
        <p:spPr bwMode="auto">
          <a:xfrm>
            <a:off x="6888163" y="1466850"/>
            <a:ext cx="246062"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15" name="AutoShape 80"/>
          <p:cNvSpPr/>
          <p:nvPr/>
        </p:nvSpPr>
        <p:spPr bwMode="auto">
          <a:xfrm>
            <a:off x="7021513" y="1501775"/>
            <a:ext cx="68262"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16" name="Group 82"/>
          <p:cNvGrpSpPr/>
          <p:nvPr/>
        </p:nvGrpSpPr>
        <p:grpSpPr>
          <a:xfrm>
            <a:off x="6112643" y="1422398"/>
            <a:ext cx="359165" cy="359165"/>
            <a:chOff x="8216107" y="1647825"/>
            <a:chExt cx="464344" cy="464344"/>
          </a:xfrm>
          <a:solidFill>
            <a:schemeClr val="bg1"/>
          </a:solidFill>
        </p:grpSpPr>
        <p:sp>
          <p:nvSpPr>
            <p:cNvPr id="117" name="AutoShape 81"/>
            <p:cNvSpPr/>
            <p:nvPr/>
          </p:nvSpPr>
          <p:spPr bwMode="auto">
            <a:xfrm>
              <a:off x="8216107" y="164782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18" name="AutoShape 82"/>
            <p:cNvSpPr/>
            <p:nvPr/>
          </p:nvSpPr>
          <p:spPr bwMode="auto">
            <a:xfrm>
              <a:off x="8259763" y="202485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19" name="AutoShape 83"/>
          <p:cNvSpPr/>
          <p:nvPr/>
        </p:nvSpPr>
        <p:spPr bwMode="auto">
          <a:xfrm>
            <a:off x="5394325" y="1477963"/>
            <a:ext cx="358775" cy="236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20" name="组合 162"/>
          <p:cNvGrpSpPr/>
          <p:nvPr/>
        </p:nvGrpSpPr>
        <p:grpSpPr bwMode="auto">
          <a:xfrm>
            <a:off x="4675188" y="1422400"/>
            <a:ext cx="360362" cy="358775"/>
            <a:chOff x="4675188" y="1422400"/>
            <a:chExt cx="360362" cy="358775"/>
          </a:xfrm>
          <a:solidFill>
            <a:schemeClr val="bg1"/>
          </a:solidFill>
        </p:grpSpPr>
        <p:sp>
          <p:nvSpPr>
            <p:cNvPr id="121" name="AutoShape 84"/>
            <p:cNvSpPr/>
            <p:nvPr/>
          </p:nvSpPr>
          <p:spPr bwMode="auto">
            <a:xfrm>
              <a:off x="4675188" y="1422400"/>
              <a:ext cx="3603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2" name="AutoShape 85"/>
            <p:cNvSpPr/>
            <p:nvPr/>
          </p:nvSpPr>
          <p:spPr bwMode="auto">
            <a:xfrm>
              <a:off x="4889500" y="1557338"/>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3" name="AutoShape 86"/>
            <p:cNvSpPr/>
            <p:nvPr/>
          </p:nvSpPr>
          <p:spPr bwMode="auto">
            <a:xfrm>
              <a:off x="4889500" y="1522413"/>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4" name="AutoShape 87"/>
            <p:cNvSpPr/>
            <p:nvPr/>
          </p:nvSpPr>
          <p:spPr bwMode="auto">
            <a:xfrm>
              <a:off x="4889500" y="1489075"/>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5" name="AutoShape 88"/>
            <p:cNvSpPr/>
            <p:nvPr/>
          </p:nvSpPr>
          <p:spPr bwMode="auto">
            <a:xfrm>
              <a:off x="4765675" y="1725613"/>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6" name="AutoShape 89"/>
            <p:cNvSpPr/>
            <p:nvPr/>
          </p:nvSpPr>
          <p:spPr bwMode="auto">
            <a:xfrm>
              <a:off x="4765675" y="1692275"/>
              <a:ext cx="100013"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7" name="AutoShape 90"/>
            <p:cNvSpPr/>
            <p:nvPr/>
          </p:nvSpPr>
          <p:spPr bwMode="auto">
            <a:xfrm>
              <a:off x="4765675" y="1658938"/>
              <a:ext cx="100013" cy="9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8" name="AutoShape 91"/>
            <p:cNvSpPr/>
            <p:nvPr/>
          </p:nvSpPr>
          <p:spPr bwMode="auto">
            <a:xfrm>
              <a:off x="4889500" y="1725613"/>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29" name="AutoShape 92"/>
            <p:cNvSpPr/>
            <p:nvPr/>
          </p:nvSpPr>
          <p:spPr bwMode="auto">
            <a:xfrm>
              <a:off x="4889500" y="1692275"/>
              <a:ext cx="100013"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0" name="AutoShape 93"/>
            <p:cNvSpPr/>
            <p:nvPr/>
          </p:nvSpPr>
          <p:spPr bwMode="auto">
            <a:xfrm>
              <a:off x="4889500" y="1658938"/>
              <a:ext cx="100013" cy="9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1" name="AutoShape 94"/>
            <p:cNvSpPr/>
            <p:nvPr/>
          </p:nvSpPr>
          <p:spPr bwMode="auto">
            <a:xfrm>
              <a:off x="4765675" y="1590675"/>
              <a:ext cx="223838"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2" name="AutoShape 95"/>
            <p:cNvSpPr/>
            <p:nvPr/>
          </p:nvSpPr>
          <p:spPr bwMode="auto">
            <a:xfrm>
              <a:off x="4765675" y="1624013"/>
              <a:ext cx="223838"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3" name="AutoShape 96"/>
            <p:cNvSpPr/>
            <p:nvPr/>
          </p:nvSpPr>
          <p:spPr bwMode="auto">
            <a:xfrm>
              <a:off x="4765675" y="1466850"/>
              <a:ext cx="1000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34" name="组合 133"/>
          <p:cNvGrpSpPr/>
          <p:nvPr/>
        </p:nvGrpSpPr>
        <p:grpSpPr>
          <a:xfrm>
            <a:off x="3965575" y="3582988"/>
            <a:ext cx="247650" cy="358775"/>
            <a:chOff x="3965575" y="3582988"/>
            <a:chExt cx="247650" cy="358775"/>
          </a:xfrm>
        </p:grpSpPr>
        <p:sp>
          <p:nvSpPr>
            <p:cNvPr id="135" name="AutoShape 97"/>
            <p:cNvSpPr/>
            <p:nvPr/>
          </p:nvSpPr>
          <p:spPr bwMode="auto">
            <a:xfrm>
              <a:off x="3965575" y="3582988"/>
              <a:ext cx="247650"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6" name="AutoShape 98"/>
            <p:cNvSpPr/>
            <p:nvPr/>
          </p:nvSpPr>
          <p:spPr bwMode="auto">
            <a:xfrm>
              <a:off x="4067175" y="3616325"/>
              <a:ext cx="44450"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7" name="AutoShape 99"/>
            <p:cNvSpPr/>
            <p:nvPr/>
          </p:nvSpPr>
          <p:spPr bwMode="auto">
            <a:xfrm>
              <a:off x="4078288" y="3897313"/>
              <a:ext cx="22225"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38" name="AutoShape 100"/>
          <p:cNvSpPr/>
          <p:nvPr/>
        </p:nvSpPr>
        <p:spPr bwMode="auto">
          <a:xfrm>
            <a:off x="3214688" y="3582988"/>
            <a:ext cx="31432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39" name="AutoShape 101"/>
          <p:cNvSpPr/>
          <p:nvPr/>
        </p:nvSpPr>
        <p:spPr bwMode="auto">
          <a:xfrm>
            <a:off x="2473325" y="3605213"/>
            <a:ext cx="358775" cy="314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40" name="AutoShape 102"/>
          <p:cNvSpPr/>
          <p:nvPr/>
        </p:nvSpPr>
        <p:spPr bwMode="auto">
          <a:xfrm>
            <a:off x="2517775" y="3649663"/>
            <a:ext cx="274638" cy="201612"/>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41" name="组合 140"/>
          <p:cNvGrpSpPr/>
          <p:nvPr/>
        </p:nvGrpSpPr>
        <p:grpSpPr>
          <a:xfrm>
            <a:off x="1754188" y="3605213"/>
            <a:ext cx="358775" cy="314325"/>
            <a:chOff x="1754188" y="3605213"/>
            <a:chExt cx="358775" cy="314325"/>
          </a:xfrm>
        </p:grpSpPr>
        <p:sp>
          <p:nvSpPr>
            <p:cNvPr id="142" name="AutoShape 103"/>
            <p:cNvSpPr/>
            <p:nvPr/>
          </p:nvSpPr>
          <p:spPr bwMode="auto">
            <a:xfrm>
              <a:off x="1811338" y="3660775"/>
              <a:ext cx="128587" cy="84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43" name="AutoShape 104"/>
            <p:cNvSpPr/>
            <p:nvPr/>
          </p:nvSpPr>
          <p:spPr bwMode="auto">
            <a:xfrm>
              <a:off x="1754188" y="3605213"/>
              <a:ext cx="358775" cy="314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44" name="组合 143"/>
          <p:cNvGrpSpPr/>
          <p:nvPr/>
        </p:nvGrpSpPr>
        <p:grpSpPr>
          <a:xfrm>
            <a:off x="1035050" y="3649663"/>
            <a:ext cx="358775" cy="225425"/>
            <a:chOff x="1035050" y="3649663"/>
            <a:chExt cx="358775" cy="225425"/>
          </a:xfrm>
        </p:grpSpPr>
        <p:sp>
          <p:nvSpPr>
            <p:cNvPr id="145" name="AutoShape 105"/>
            <p:cNvSpPr/>
            <p:nvPr/>
          </p:nvSpPr>
          <p:spPr bwMode="auto">
            <a:xfrm>
              <a:off x="1035050" y="3649663"/>
              <a:ext cx="358775"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46" name="AutoShape 106"/>
            <p:cNvSpPr/>
            <p:nvPr/>
          </p:nvSpPr>
          <p:spPr bwMode="auto">
            <a:xfrm>
              <a:off x="1169988" y="3717925"/>
              <a:ext cx="50800" cy="49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47" name="AutoShape 107"/>
            <p:cNvSpPr/>
            <p:nvPr/>
          </p:nvSpPr>
          <p:spPr bwMode="auto">
            <a:xfrm>
              <a:off x="1136650" y="3683000"/>
              <a:ext cx="157163" cy="157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48" name="AutoShape 108"/>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49" name="AutoShape 109"/>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50" name="Group 112"/>
          <p:cNvGrpSpPr/>
          <p:nvPr/>
        </p:nvGrpSpPr>
        <p:grpSpPr>
          <a:xfrm>
            <a:off x="3909765" y="2870738"/>
            <a:ext cx="359779" cy="337063"/>
            <a:chOff x="5368132" y="3540125"/>
            <a:chExt cx="465138" cy="435769"/>
          </a:xfrm>
          <a:solidFill>
            <a:schemeClr val="bg1"/>
          </a:solidFill>
        </p:grpSpPr>
        <p:sp>
          <p:nvSpPr>
            <p:cNvPr id="151"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52"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53" name="AutoShape 112"/>
          <p:cNvSpPr/>
          <p:nvPr/>
        </p:nvSpPr>
        <p:spPr bwMode="auto">
          <a:xfrm>
            <a:off x="3190875" y="2859882"/>
            <a:ext cx="360363" cy="358775"/>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54" name="组合 153"/>
          <p:cNvGrpSpPr/>
          <p:nvPr/>
        </p:nvGrpSpPr>
        <p:grpSpPr>
          <a:xfrm>
            <a:off x="2528974" y="2859380"/>
            <a:ext cx="246810" cy="359779"/>
            <a:chOff x="2528974" y="2863357"/>
            <a:chExt cx="246811" cy="359779"/>
          </a:xfrm>
          <a:solidFill>
            <a:schemeClr val="bg1"/>
          </a:solidFill>
        </p:grpSpPr>
        <p:sp>
          <p:nvSpPr>
            <p:cNvPr id="155"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56"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57" name="组合 156"/>
          <p:cNvGrpSpPr/>
          <p:nvPr/>
        </p:nvGrpSpPr>
        <p:grpSpPr>
          <a:xfrm>
            <a:off x="1798638" y="2859882"/>
            <a:ext cx="269875" cy="358775"/>
            <a:chOff x="1798638" y="2859882"/>
            <a:chExt cx="269875" cy="358775"/>
          </a:xfrm>
        </p:grpSpPr>
        <p:sp>
          <p:nvSpPr>
            <p:cNvPr id="158" name="AutoShape 115"/>
            <p:cNvSpPr/>
            <p:nvPr/>
          </p:nvSpPr>
          <p:spPr bwMode="auto">
            <a:xfrm>
              <a:off x="1798638" y="2859882"/>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59" name="AutoShape 116"/>
            <p:cNvSpPr/>
            <p:nvPr/>
          </p:nvSpPr>
          <p:spPr bwMode="auto">
            <a:xfrm>
              <a:off x="1911350" y="3072730"/>
              <a:ext cx="44450" cy="6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60" name="AutoShape 117"/>
          <p:cNvSpPr/>
          <p:nvPr/>
        </p:nvSpPr>
        <p:spPr bwMode="auto">
          <a:xfrm>
            <a:off x="1035050" y="2904332"/>
            <a:ext cx="360363" cy="269875"/>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r>
              <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rPr>
              <a:t>	</a:t>
            </a: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nvGrpSpPr>
          <p:cNvPr id="161" name="Group 121"/>
          <p:cNvGrpSpPr/>
          <p:nvPr/>
        </p:nvGrpSpPr>
        <p:grpSpPr>
          <a:xfrm>
            <a:off x="317500" y="2904507"/>
            <a:ext cx="359165" cy="269525"/>
            <a:chOff x="723900" y="3569494"/>
            <a:chExt cx="464344" cy="348456"/>
          </a:xfrm>
          <a:solidFill>
            <a:schemeClr val="bg1"/>
          </a:solidFill>
        </p:grpSpPr>
        <p:sp>
          <p:nvSpPr>
            <p:cNvPr id="162" name="AutoShape 118"/>
            <p:cNvSpPr/>
            <p:nvPr/>
          </p:nvSpPr>
          <p:spPr bwMode="auto">
            <a:xfrm>
              <a:off x="723900" y="3569494"/>
              <a:ext cx="464344" cy="348456"/>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63" name="AutoShape 119"/>
            <p:cNvSpPr/>
            <p:nvPr/>
          </p:nvSpPr>
          <p:spPr bwMode="auto">
            <a:xfrm>
              <a:off x="1013619" y="3699669"/>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64" name="Group 124"/>
          <p:cNvGrpSpPr/>
          <p:nvPr/>
        </p:nvGrpSpPr>
        <p:grpSpPr>
          <a:xfrm>
            <a:off x="3909765" y="2205206"/>
            <a:ext cx="359779" cy="302680"/>
            <a:chOff x="5368132" y="2625725"/>
            <a:chExt cx="465138" cy="391319"/>
          </a:xfrm>
          <a:solidFill>
            <a:schemeClr val="bg1"/>
          </a:solidFill>
        </p:grpSpPr>
        <p:sp>
          <p:nvSpPr>
            <p:cNvPr id="165"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66"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67"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68" name="组合 167"/>
          <p:cNvGrpSpPr/>
          <p:nvPr/>
        </p:nvGrpSpPr>
        <p:grpSpPr>
          <a:xfrm>
            <a:off x="3191434" y="2176964"/>
            <a:ext cx="359164" cy="359165"/>
            <a:chOff x="3191434" y="2145028"/>
            <a:chExt cx="359165" cy="359165"/>
          </a:xfrm>
          <a:solidFill>
            <a:schemeClr val="bg1"/>
          </a:solidFill>
        </p:grpSpPr>
        <p:sp>
          <p:nvSpPr>
            <p:cNvPr id="169" name="AutoShape 123"/>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70" name="AutoShape 124"/>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71" name="AutoShape 125"/>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72" name="组合 171"/>
          <p:cNvGrpSpPr/>
          <p:nvPr/>
        </p:nvGrpSpPr>
        <p:grpSpPr>
          <a:xfrm>
            <a:off x="2473103" y="2176964"/>
            <a:ext cx="359166" cy="359165"/>
            <a:chOff x="2473104" y="2145028"/>
            <a:chExt cx="359165" cy="359165"/>
          </a:xfrm>
          <a:solidFill>
            <a:schemeClr val="bg1"/>
          </a:solidFill>
        </p:grpSpPr>
        <p:sp>
          <p:nvSpPr>
            <p:cNvPr id="173"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74"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grpSp>
        <p:nvGrpSpPr>
          <p:cNvPr id="175" name="组合 138"/>
          <p:cNvGrpSpPr/>
          <p:nvPr/>
        </p:nvGrpSpPr>
        <p:grpSpPr bwMode="auto">
          <a:xfrm>
            <a:off x="1754188" y="2177159"/>
            <a:ext cx="360362" cy="358775"/>
            <a:chOff x="1754188" y="2144713"/>
            <a:chExt cx="360362" cy="358775"/>
          </a:xfrm>
          <a:solidFill>
            <a:schemeClr val="bg1"/>
          </a:solidFill>
        </p:grpSpPr>
        <p:sp>
          <p:nvSpPr>
            <p:cNvPr id="176" name="AutoShape 128"/>
            <p:cNvSpPr/>
            <p:nvPr/>
          </p:nvSpPr>
          <p:spPr bwMode="auto">
            <a:xfrm>
              <a:off x="1754188" y="2144713"/>
              <a:ext cx="3603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77" name="AutoShape 129"/>
            <p:cNvSpPr/>
            <p:nvPr/>
          </p:nvSpPr>
          <p:spPr bwMode="auto">
            <a:xfrm>
              <a:off x="1979613" y="2189163"/>
              <a:ext cx="88900" cy="90487"/>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grpSp>
      <p:sp>
        <p:nvSpPr>
          <p:cNvPr id="178" name="AutoShape 130"/>
          <p:cNvSpPr/>
          <p:nvPr/>
        </p:nvSpPr>
        <p:spPr bwMode="auto">
          <a:xfrm>
            <a:off x="1035050" y="2177159"/>
            <a:ext cx="360363" cy="35877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79" name="AutoShape 131"/>
          <p:cNvSpPr/>
          <p:nvPr/>
        </p:nvSpPr>
        <p:spPr bwMode="auto">
          <a:xfrm>
            <a:off x="339725" y="2177159"/>
            <a:ext cx="31432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0" name="AutoShape 132"/>
          <p:cNvSpPr/>
          <p:nvPr/>
        </p:nvSpPr>
        <p:spPr bwMode="auto">
          <a:xfrm>
            <a:off x="406400" y="2272409"/>
            <a:ext cx="46038" cy="168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1" name="AutoShape 133"/>
          <p:cNvSpPr/>
          <p:nvPr/>
        </p:nvSpPr>
        <p:spPr bwMode="auto">
          <a:xfrm>
            <a:off x="474663" y="2272409"/>
            <a:ext cx="44450" cy="168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2" name="AutoShape 134"/>
          <p:cNvSpPr/>
          <p:nvPr/>
        </p:nvSpPr>
        <p:spPr bwMode="auto">
          <a:xfrm>
            <a:off x="541338" y="2272409"/>
            <a:ext cx="44450" cy="168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3" name="AutoShape 135"/>
          <p:cNvSpPr/>
          <p:nvPr/>
        </p:nvSpPr>
        <p:spPr bwMode="auto">
          <a:xfrm>
            <a:off x="3910013" y="1482725"/>
            <a:ext cx="35877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4" name="AutoShape 136"/>
          <p:cNvSpPr/>
          <p:nvPr/>
        </p:nvSpPr>
        <p:spPr bwMode="auto">
          <a:xfrm>
            <a:off x="3382963" y="1471613"/>
            <a:ext cx="117475"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5" name="AutoShape 137"/>
          <p:cNvSpPr/>
          <p:nvPr/>
        </p:nvSpPr>
        <p:spPr bwMode="auto">
          <a:xfrm>
            <a:off x="3190875" y="1425575"/>
            <a:ext cx="360363" cy="360363"/>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6" name="AutoShape 138"/>
          <p:cNvSpPr/>
          <p:nvPr/>
        </p:nvSpPr>
        <p:spPr bwMode="auto">
          <a:xfrm>
            <a:off x="3382963" y="1425575"/>
            <a:ext cx="168275" cy="168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7" name="AutoShape 139"/>
          <p:cNvSpPr/>
          <p:nvPr/>
        </p:nvSpPr>
        <p:spPr bwMode="auto">
          <a:xfrm>
            <a:off x="2473325" y="1425575"/>
            <a:ext cx="358775" cy="349250"/>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8" name="AutoShape 140"/>
          <p:cNvSpPr/>
          <p:nvPr/>
        </p:nvSpPr>
        <p:spPr bwMode="auto">
          <a:xfrm>
            <a:off x="1798638" y="1516063"/>
            <a:ext cx="225425" cy="182562"/>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89" name="AutoShape 141"/>
          <p:cNvSpPr/>
          <p:nvPr/>
        </p:nvSpPr>
        <p:spPr bwMode="auto">
          <a:xfrm>
            <a:off x="1754188" y="1471613"/>
            <a:ext cx="358775" cy="279400"/>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0" name="AutoShape 142"/>
          <p:cNvSpPr/>
          <p:nvPr/>
        </p:nvSpPr>
        <p:spPr bwMode="auto">
          <a:xfrm>
            <a:off x="2035175" y="1527175"/>
            <a:ext cx="33338"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1" name="AutoShape 143"/>
          <p:cNvSpPr/>
          <p:nvPr/>
        </p:nvSpPr>
        <p:spPr bwMode="auto">
          <a:xfrm>
            <a:off x="2024063" y="1673225"/>
            <a:ext cx="44450"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2" name="AutoShape 144"/>
          <p:cNvSpPr/>
          <p:nvPr/>
        </p:nvSpPr>
        <p:spPr bwMode="auto">
          <a:xfrm>
            <a:off x="2035175" y="1639888"/>
            <a:ext cx="44450"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3" name="AutoShape 145"/>
          <p:cNvSpPr/>
          <p:nvPr/>
        </p:nvSpPr>
        <p:spPr bwMode="auto">
          <a:xfrm>
            <a:off x="2035175" y="1606550"/>
            <a:ext cx="44450"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4" name="AutoShape 146"/>
          <p:cNvSpPr/>
          <p:nvPr/>
        </p:nvSpPr>
        <p:spPr bwMode="auto">
          <a:xfrm>
            <a:off x="1844675" y="1560513"/>
            <a:ext cx="66675" cy="47625"/>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5" name="AutoShape 147"/>
          <p:cNvSpPr/>
          <p:nvPr/>
        </p:nvSpPr>
        <p:spPr bwMode="auto">
          <a:xfrm>
            <a:off x="1035050" y="1447800"/>
            <a:ext cx="360363" cy="315913"/>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6" name="AutoShape 148"/>
          <p:cNvSpPr/>
          <p:nvPr/>
        </p:nvSpPr>
        <p:spPr bwMode="auto">
          <a:xfrm>
            <a:off x="1092200" y="1504950"/>
            <a:ext cx="52388" cy="5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
        <p:nvSpPr>
          <p:cNvPr id="197" name="AutoShape 149"/>
          <p:cNvSpPr/>
          <p:nvPr/>
        </p:nvSpPr>
        <p:spPr bwMode="auto">
          <a:xfrm>
            <a:off x="317500" y="1471613"/>
            <a:ext cx="358775" cy="257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chemeClr val="bg1"/>
          </a:solidFill>
          <a:ln>
            <a:noFill/>
          </a:ln>
          <a:effectLst/>
        </p:spPr>
        <p:txBody>
          <a:bodyPr lIns="19050" tIns="19050" rIns="19050" bIns="1905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图片 573"/>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100000"/>
                    </a14:imgEffect>
                  </a14:imgLayer>
                </a14:imgProps>
              </a:ext>
              <a:ext uri="{28A0092B-C50C-407E-A947-70E740481C1C}">
                <a14:useLocalDpi xmlns:a14="http://schemas.microsoft.com/office/drawing/2010/main" val="0"/>
              </a:ext>
            </a:extLst>
          </a:blip>
          <a:srcRect r="337" b="13595"/>
          <a:stretch>
            <a:fillRect/>
          </a:stretch>
        </p:blipFill>
        <p:spPr>
          <a:xfrm>
            <a:off x="1103690" y="849513"/>
            <a:ext cx="6936619" cy="3384062"/>
          </a:xfrm>
          <a:prstGeom prst="rect">
            <a:avLst/>
          </a:prstGeom>
        </p:spPr>
      </p:pic>
      <p:grpSp>
        <p:nvGrpSpPr>
          <p:cNvPr id="575" name="组合 574"/>
          <p:cNvGrpSpPr/>
          <p:nvPr/>
        </p:nvGrpSpPr>
        <p:grpSpPr>
          <a:xfrm>
            <a:off x="3111928" y="3946867"/>
            <a:ext cx="3014134" cy="422552"/>
            <a:chOff x="3230880" y="4157525"/>
            <a:chExt cx="3014134" cy="422552"/>
          </a:xfrm>
        </p:grpSpPr>
        <p:sp>
          <p:nvSpPr>
            <p:cNvPr id="576" name="圆角矩形 3"/>
            <p:cNvSpPr/>
            <p:nvPr/>
          </p:nvSpPr>
          <p:spPr>
            <a:xfrm>
              <a:off x="3230880" y="4157525"/>
              <a:ext cx="3014134" cy="422552"/>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j-ea"/>
                <a:ea typeface="+mj-ea"/>
                <a:cs typeface="+mn-cs"/>
              </a:endParaRPr>
            </a:p>
          </p:txBody>
        </p:sp>
        <p:grpSp>
          <p:nvGrpSpPr>
            <p:cNvPr id="577" name="Group 231"/>
            <p:cNvGrpSpPr/>
            <p:nvPr/>
          </p:nvGrpSpPr>
          <p:grpSpPr>
            <a:xfrm>
              <a:off x="5703159" y="4192490"/>
              <a:ext cx="314678" cy="352678"/>
              <a:chOff x="4608513" y="6291263"/>
              <a:chExt cx="420688" cy="471488"/>
            </a:xfrm>
            <a:solidFill>
              <a:sysClr val="window" lastClr="FFFFFF"/>
            </a:solidFill>
          </p:grpSpPr>
          <p:sp>
            <p:nvSpPr>
              <p:cNvPr id="579"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latin typeface="+mj-ea"/>
                  <a:ea typeface="+mj-ea"/>
                  <a:cs typeface="+mn-cs"/>
                </a:endParaRPr>
              </a:p>
            </p:txBody>
          </p:sp>
          <p:sp>
            <p:nvSpPr>
              <p:cNvPr id="580"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latin typeface="+mj-ea"/>
                  <a:ea typeface="+mj-ea"/>
                  <a:cs typeface="+mn-cs"/>
                </a:endParaRPr>
              </a:p>
            </p:txBody>
          </p:sp>
          <p:sp>
            <p:nvSpPr>
              <p:cNvPr id="581"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latin typeface="+mj-ea"/>
                  <a:ea typeface="+mj-ea"/>
                  <a:cs typeface="+mn-cs"/>
                </a:endParaRPr>
              </a:p>
            </p:txBody>
          </p:sp>
        </p:grpSp>
        <p:sp>
          <p:nvSpPr>
            <p:cNvPr id="578" name="文本框 8"/>
            <p:cNvSpPr txBox="1">
              <a:spLocks noChangeArrowheads="1"/>
            </p:cNvSpPr>
            <p:nvPr/>
          </p:nvSpPr>
          <p:spPr bwMode="auto">
            <a:xfrm>
              <a:off x="4013328" y="4168414"/>
              <a:ext cx="1127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0">
                  <a:ln>
                    <a:noFill/>
                  </a:ln>
                  <a:solidFill>
                    <a:prstClr val="white"/>
                  </a:solidFill>
                  <a:effectLst/>
                  <a:uLnTx/>
                  <a:uFillTx/>
                  <a:latin typeface="+mj-ea"/>
                  <a:ea typeface="+mj-ea"/>
                  <a:cs typeface="+mn-cs"/>
                </a:rPr>
                <a:t>熊猫达人</a:t>
              </a:r>
              <a:endParaRPr kumimoji="0" lang="zh-CN" altLang="en-US" sz="2000" b="0" i="0" u="none" strike="noStrike" kern="1200" cap="none" spc="0" normalizeH="0" baseline="0" noProof="0">
                <a:ln>
                  <a:noFill/>
                </a:ln>
                <a:solidFill>
                  <a:prstClr val="white"/>
                </a:solidFill>
                <a:effectLst/>
                <a:uLnTx/>
                <a:uFillTx/>
                <a:latin typeface="+mj-ea"/>
                <a:ea typeface="+mj-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 name="文本框 13"/>
          <p:cNvSpPr txBox="1">
            <a:spLocks noChangeArrowheads="1"/>
          </p:cNvSpPr>
          <p:nvPr/>
        </p:nvSpPr>
        <p:spPr bwMode="auto">
          <a:xfrm>
            <a:off x="2051050" y="4424363"/>
            <a:ext cx="504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a:ln>
                  <a:noFill/>
                </a:ln>
                <a:solidFill>
                  <a:srgbClr val="091B40"/>
                </a:solidFill>
                <a:effectLst/>
                <a:uLnTx/>
                <a:uFillTx/>
                <a:latin typeface="Calibri" panose="020F0502020204030204" pitchFamily="34" charset="0"/>
                <a:ea typeface="宋体" panose="02010600030101010101" pitchFamily="2" charset="-122"/>
                <a:cs typeface="+mn-cs"/>
              </a:rPr>
              <a:t>http://chn.docer.com/works?userid=3067349</a:t>
            </a:r>
            <a:endParaRPr kumimoji="0" lang="zh-CN" altLang="en-US" sz="2000" b="1" i="0" u="none" strike="noStrike" kern="0" cap="none" spc="0" normalizeH="0" baseline="0" noProof="0">
              <a:ln>
                <a:noFill/>
              </a:ln>
              <a:solidFill>
                <a:srgbClr val="091B40"/>
              </a:solidFill>
              <a:effectLst/>
              <a:uLnTx/>
              <a:uFillTx/>
              <a:latin typeface="Calibri" panose="020F0502020204030204" pitchFamily="34" charset="0"/>
              <a:ea typeface="宋体" panose="02010600030101010101" pitchFamily="2" charset="-122"/>
              <a:cs typeface="+mn-cs"/>
            </a:endParaRPr>
          </a:p>
        </p:txBody>
      </p:sp>
      <p:sp>
        <p:nvSpPr>
          <p:cNvPr id="587" name="文本框 14"/>
          <p:cNvSpPr txBox="1">
            <a:spLocks noChangeArrowheads="1"/>
          </p:cNvSpPr>
          <p:nvPr/>
        </p:nvSpPr>
        <p:spPr bwMode="auto">
          <a:xfrm>
            <a:off x="3609975" y="4037013"/>
            <a:ext cx="192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rgbClr val="091B40"/>
                </a:solidFill>
                <a:effectLst/>
                <a:uLnTx/>
                <a:uFillTx/>
                <a:latin typeface="微软雅黑" panose="020B0503020204020204" pitchFamily="34" charset="-122"/>
                <a:ea typeface="微软雅黑" panose="020B0503020204020204" pitchFamily="34" charset="-122"/>
                <a:cs typeface="+mn-cs"/>
              </a:rPr>
              <a:t>作品链接</a:t>
            </a:r>
            <a:r>
              <a:rPr kumimoji="0" lang="en-US" altLang="zh-CN" sz="1600" b="0" i="0" u="none" strike="noStrike" kern="1200" cap="none" spc="0" normalizeH="0" baseline="0" noProof="0">
                <a:ln>
                  <a:noFill/>
                </a:ln>
                <a:solidFill>
                  <a:srgbClr val="091B4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a:ln>
                  <a:noFill/>
                </a:ln>
                <a:solidFill>
                  <a:srgbClr val="091B40"/>
                </a:solidFill>
                <a:effectLst/>
                <a:uLnTx/>
                <a:uFillTx/>
                <a:latin typeface="微软雅黑" panose="020B0503020204020204" pitchFamily="34" charset="-122"/>
                <a:ea typeface="微软雅黑" panose="020B0503020204020204" pitchFamily="34" charset="-122"/>
                <a:cs typeface="+mn-cs"/>
              </a:rPr>
              <a:t>即可点击</a:t>
            </a:r>
            <a:r>
              <a:rPr kumimoji="0" lang="en-US" altLang="zh-CN" sz="1600" b="0" i="0" u="none" strike="noStrike" kern="1200" cap="none" spc="0" normalizeH="0" baseline="0" noProof="0">
                <a:ln>
                  <a:noFill/>
                </a:ln>
                <a:solidFill>
                  <a:srgbClr val="091B40"/>
                </a:solidFill>
                <a:effectLst/>
                <a:uLnTx/>
                <a:uFillTx/>
                <a:latin typeface="微软雅黑" panose="020B0503020204020204" pitchFamily="34" charset="-122"/>
                <a:ea typeface="微软雅黑" panose="020B0503020204020204" pitchFamily="34" charset="-122"/>
                <a:cs typeface="+mn-cs"/>
              </a:rPr>
              <a:t>:</a:t>
            </a:r>
            <a:endParaRPr kumimoji="0" lang="zh-CN" altLang="en-US" sz="1600" b="0" i="0" u="none" strike="noStrike" kern="1200" cap="none" spc="0" normalizeH="0" baseline="0" noProof="0">
              <a:ln>
                <a:noFill/>
              </a:ln>
              <a:solidFill>
                <a:srgbClr val="091B4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14327" y="963910"/>
            <a:ext cx="3715343" cy="1631216"/>
            <a:chOff x="2747012" y="854226"/>
            <a:chExt cx="3715343" cy="1631216"/>
          </a:xfrm>
        </p:grpSpPr>
        <p:sp>
          <p:nvSpPr>
            <p:cNvPr id="20" name="PA_文本框 14"/>
            <p:cNvSpPr txBox="1"/>
            <p:nvPr>
              <p:custDataLst>
                <p:tags r:id="rId1"/>
              </p:custDataLst>
            </p:nvPr>
          </p:nvSpPr>
          <p:spPr>
            <a:xfrm>
              <a:off x="5187646" y="918525"/>
              <a:ext cx="1274709" cy="1446550"/>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8800" spc="-300">
                  <a:solidFill>
                    <a:schemeClr val="bg1"/>
                  </a:solidFill>
                  <a:latin typeface="+mj-ea"/>
                  <a:ea typeface="+mj-ea"/>
                </a:rPr>
                <a:t>述</a:t>
              </a:r>
              <a:endParaRPr lang="zh-CN" altLang="en-US" sz="8800" spc="-300">
                <a:solidFill>
                  <a:schemeClr val="bg1"/>
                </a:solidFill>
                <a:latin typeface="+mj-ea"/>
                <a:ea typeface="+mj-ea"/>
              </a:endParaRPr>
            </a:p>
          </p:txBody>
        </p:sp>
        <p:sp>
          <p:nvSpPr>
            <p:cNvPr id="21" name="PA_文本框 14"/>
            <p:cNvSpPr txBox="1"/>
            <p:nvPr>
              <p:custDataLst>
                <p:tags r:id="rId2"/>
              </p:custDataLst>
            </p:nvPr>
          </p:nvSpPr>
          <p:spPr>
            <a:xfrm>
              <a:off x="4422259" y="1084026"/>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概</a:t>
              </a:r>
              <a:endParaRPr lang="zh-CN" altLang="en-US" sz="7200" spc="-300">
                <a:solidFill>
                  <a:schemeClr val="bg1"/>
                </a:solidFill>
                <a:latin typeface="+mj-ea"/>
                <a:ea typeface="+mj-ea"/>
              </a:endParaRPr>
            </a:p>
          </p:txBody>
        </p:sp>
        <p:sp>
          <p:nvSpPr>
            <p:cNvPr id="22" name="PA_文本框 14"/>
            <p:cNvSpPr txBox="1"/>
            <p:nvPr>
              <p:custDataLst>
                <p:tags r:id="rId3"/>
              </p:custDataLst>
            </p:nvPr>
          </p:nvSpPr>
          <p:spPr>
            <a:xfrm>
              <a:off x="3640846" y="1084027"/>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作</a:t>
              </a:r>
              <a:endParaRPr lang="zh-CN" altLang="en-US" sz="7200" spc="-300">
                <a:solidFill>
                  <a:schemeClr val="bg1"/>
                </a:solidFill>
                <a:latin typeface="+mj-ea"/>
                <a:ea typeface="+mj-ea"/>
              </a:endParaRPr>
            </a:p>
          </p:txBody>
        </p:sp>
        <p:sp>
          <p:nvSpPr>
            <p:cNvPr id="23" name="PA_文本框 14"/>
            <p:cNvSpPr txBox="1"/>
            <p:nvPr>
              <p:custDataLst>
                <p:tags r:id="rId4"/>
              </p:custDataLst>
            </p:nvPr>
          </p:nvSpPr>
          <p:spPr>
            <a:xfrm>
              <a:off x="2747012" y="854226"/>
              <a:ext cx="1428596" cy="1631216"/>
            </a:xfrm>
            <a:prstGeom prst="rect">
              <a:avLst/>
            </a:prstGeom>
            <a:noFill/>
            <a:effectLst>
              <a:outerShdw blurRad="127000" dist="127000" dir="5400000" algn="t" rotWithShape="0">
                <a:prstClr val="black">
                  <a:alpha val="40000"/>
                </a:prstClr>
              </a:outerShdw>
            </a:effectLst>
          </p:spPr>
          <p:txBody>
            <a:bodyPr wrap="none" rtlCol="0">
              <a:spAutoFit/>
            </a:bodyPr>
            <a:lstStyle>
              <a:defPPr>
                <a:defRPr lang="en-US"/>
              </a:defPPr>
              <a:lvl1pPr algn="ctr">
                <a:defRPr sz="10000" spc="-300">
                  <a:solidFill>
                    <a:schemeClr val="bg1"/>
                  </a:solidFill>
                  <a:effectLst>
                    <a:outerShdw blurRad="127000" dist="127000" dir="5400000" algn="t" rotWithShape="0">
                      <a:prstClr val="black">
                        <a:alpha val="40000"/>
                      </a:prstClr>
                    </a:outerShdw>
                  </a:effectLst>
                  <a:latin typeface="汉仪尚巍手书W" panose="00020600040101010101" pitchFamily="18" charset="-122"/>
                  <a:ea typeface="汉仪尚巍手书W" panose="00020600040101010101" pitchFamily="18" charset="-122"/>
                </a:defRPr>
              </a:lvl1pPr>
            </a:lstStyle>
            <a:p>
              <a:r>
                <a:rPr lang="zh-CN" altLang="en-US">
                  <a:latin typeface="+mj-ea"/>
                  <a:ea typeface="+mj-ea"/>
                </a:rPr>
                <a:t>工</a:t>
              </a:r>
              <a:endParaRPr lang="zh-CN" altLang="en-US">
                <a:latin typeface="+mj-ea"/>
                <a:ea typeface="+mj-ea"/>
              </a:endParaRPr>
            </a:p>
          </p:txBody>
        </p:sp>
      </p:grpSp>
      <p:sp>
        <p:nvSpPr>
          <p:cNvPr id="24" name="矩形 23"/>
          <p:cNvSpPr/>
          <p:nvPr/>
        </p:nvSpPr>
        <p:spPr>
          <a:xfrm>
            <a:off x="1843320" y="2704560"/>
            <a:ext cx="5457357" cy="48635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rPr>
              <a:t>Lorem ipsum dolor sit amet, consectetur adipiscing elit. Donec luctus nibh sit amet sem vulputate venenatis bibendum orci pulvinar. Lorem ipsum dolor sit amet, consectetur adipiscing elit. </a:t>
            </a:r>
            <a:endPar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endParaRPr>
          </a:p>
        </p:txBody>
      </p:sp>
      <p:sp>
        <p:nvSpPr>
          <p:cNvPr id="25" name="矩形: 圆角 24"/>
          <p:cNvSpPr/>
          <p:nvPr/>
        </p:nvSpPr>
        <p:spPr>
          <a:xfrm>
            <a:off x="4050831" y="3398690"/>
            <a:ext cx="1042334" cy="219369"/>
          </a:xfrm>
          <a:prstGeom prst="roundRect">
            <a:avLst>
              <a:gd name="adj" fmla="val 50000"/>
            </a:avLst>
          </a:prstGeom>
          <a:solidFill>
            <a:schemeClr val="bg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a:solidFill>
                  <a:schemeClr val="tx1">
                    <a:lumMod val="85000"/>
                    <a:lumOff val="15000"/>
                  </a:schemeClr>
                </a:solidFill>
                <a:latin typeface="+mn-ea"/>
              </a:rPr>
              <a:t>第一单元</a:t>
            </a:r>
            <a:endParaRPr lang="zh-CN" altLang="en-US" sz="1100">
              <a:solidFill>
                <a:schemeClr val="tx1">
                  <a:lumMod val="85000"/>
                  <a:lumOff val="15000"/>
                </a:schemeClr>
              </a:solidFill>
              <a:latin typeface="+mn-ea"/>
            </a:endParaRPr>
          </a:p>
        </p:txBody>
      </p:sp>
      <p:sp>
        <p:nvSpPr>
          <p:cNvPr id="26" name="矩形 25"/>
          <p:cNvSpPr/>
          <p:nvPr/>
        </p:nvSpPr>
        <p:spPr>
          <a:xfrm>
            <a:off x="2989721" y="2358989"/>
            <a:ext cx="3164555" cy="276999"/>
          </a:xfrm>
          <a:prstGeom prst="rect">
            <a:avLst/>
          </a:prstGeom>
        </p:spPr>
        <p:txBody>
          <a:bodyPr wrap="square">
            <a:spAutoFit/>
          </a:bodyPr>
          <a:lstStyle/>
          <a:p>
            <a:pPr algn="dist"/>
            <a:r>
              <a:rPr lang="en-US" altLang="zh-CN" sz="1200">
                <a:solidFill>
                  <a:schemeClr val="bg1"/>
                </a:solidFill>
                <a:latin typeface="+mj-lt"/>
              </a:rPr>
              <a:t>SUMMARY OF WORK</a:t>
            </a:r>
            <a:endParaRPr lang="en-US" altLang="zh-CN" sz="1200">
              <a:solidFill>
                <a:schemeClr val="bg1"/>
              </a:solidFill>
              <a:latin typeface="+mj-lt"/>
            </a:endParaRPr>
          </a:p>
        </p:txBody>
      </p:sp>
      <p:sp>
        <p:nvSpPr>
          <p:cNvPr id="2" name="矩形 1"/>
          <p:cNvSpPr/>
          <p:nvPr/>
        </p:nvSpPr>
        <p:spPr>
          <a:xfrm>
            <a:off x="2998910" y="4675829"/>
            <a:ext cx="3146180" cy="261610"/>
          </a:xfrm>
          <a:prstGeom prst="rect">
            <a:avLst/>
          </a:prstGeom>
        </p:spPr>
        <p:txBody>
          <a:bodyPr wrap="square">
            <a:spAutoFit/>
          </a:bodyPr>
          <a:lstStyle/>
          <a:p>
            <a:pPr algn="dist"/>
            <a:r>
              <a:rPr lang="zh-CN" altLang="en-US" sz="1100">
                <a:solidFill>
                  <a:schemeClr val="bg1"/>
                </a:solidFill>
                <a:latin typeface="+mj-lt"/>
              </a:rPr>
              <a:t>熊猫设计原创作品</a:t>
            </a:r>
            <a:endParaRPr lang="zh-CN" altLang="en-US" sz="110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06" y="1366280"/>
            <a:ext cx="9144000" cy="2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52085" y="566945"/>
            <a:ext cx="1732162" cy="261610"/>
          </a:xfrm>
          <a:prstGeom prst="rect">
            <a:avLst/>
          </a:prstGeom>
        </p:spPr>
        <p:txBody>
          <a:bodyPr wrap="square">
            <a:spAutoFit/>
          </a:bodyPr>
          <a:lstStyle/>
          <a:p>
            <a:r>
              <a:rPr lang="en-US" altLang="zh-CN" sz="1100">
                <a:solidFill>
                  <a:schemeClr val="bg1"/>
                </a:solidFill>
                <a:latin typeface="+mj-lt"/>
                <a:ea typeface="+mj-ea"/>
              </a:rPr>
              <a:t>SUMMARY OF WORK</a:t>
            </a:r>
            <a:endParaRPr lang="en-US" altLang="zh-CN" sz="1100">
              <a:solidFill>
                <a:schemeClr val="bg1"/>
              </a:solidFill>
              <a:latin typeface="+mj-lt"/>
              <a:ea typeface="+mj-ea"/>
            </a:endParaRPr>
          </a:p>
        </p:txBody>
      </p:sp>
      <p:sp>
        <p:nvSpPr>
          <p:cNvPr id="36" name="矩形 35" descr="e7d195523061f1c09e9d68d7cf438b91ef959ecb14fc25d26BBA7F7DBC18E55DFF4014AF651F0BF2569D4B6C1DA7F1A4683A481403BD872FC687266AD13265C1DE7C373772FD8728ABDD69ADD03BFF5BE2862BC891DBB79E570FB0FCF9EACBD05ACEBD1325D80A9AA3C61363B8E514436A1BA210A855245E80BAE70C7F6FF8036002123AC1AEA4C8744E2FA3711A1CEE"/>
          <p:cNvSpPr/>
          <p:nvPr/>
        </p:nvSpPr>
        <p:spPr>
          <a:xfrm>
            <a:off x="3209136" y="2013251"/>
            <a:ext cx="5698775" cy="1278620"/>
          </a:xfrm>
          <a:prstGeom prst="rect">
            <a:avLst/>
          </a:prstGeom>
          <a:ln>
            <a:noFill/>
          </a:ln>
        </p:spPr>
        <p:txBody>
          <a:bodyPr wrap="square">
            <a:spAutoFit/>
          </a:bodyPr>
          <a:lstStyle/>
          <a:p>
            <a:pPr defTabSz="914400">
              <a:lnSpc>
                <a:spcPct val="150000"/>
              </a:lnSpc>
              <a:defRPr/>
            </a:pPr>
            <a:r>
              <a:rPr kumimoji="0" lang="en-US" altLang="zh-CN" sz="1050" b="0" i="0" u="none" strike="noStrike" kern="0" cap="none" spc="0" normalizeH="0" baseline="0" noProof="0">
                <a:ln>
                  <a:noFill/>
                </a:ln>
                <a:solidFill>
                  <a:schemeClr val="tx1">
                    <a:lumMod val="75000"/>
                    <a:lumOff val="25000"/>
                  </a:schemeClr>
                </a:solidFill>
                <a:effectLst/>
                <a:uLnTx/>
                <a:uFillTx/>
                <a:cs typeface="Arial" panose="020B0604020202020204" pitchFamily="34" charset="0"/>
              </a:rPr>
              <a:t>Lorem ipsum dolor sit amet, consectetuer adipiscing elit. Aenean commodo ligula eget dolor. Aenean massa. Cum sociis natoque penatibus et magnis dis parturient montes</a:t>
            </a:r>
            <a:r>
              <a:rPr kumimoji="0" lang="zh-CN" altLang="en-US" sz="1050" b="0" i="0" u="none" strike="noStrike" kern="0" cap="none" spc="0" normalizeH="0" baseline="0" noProof="0">
                <a:ln>
                  <a:noFill/>
                </a:ln>
                <a:solidFill>
                  <a:schemeClr val="tx1">
                    <a:lumMod val="75000"/>
                    <a:lumOff val="25000"/>
                  </a:schemeClr>
                </a:solidFill>
                <a:effectLst/>
                <a:uLnTx/>
                <a:uFillTx/>
                <a:cs typeface="Arial" panose="020B0604020202020204" pitchFamily="34" charset="0"/>
              </a:rPr>
              <a:t>；</a:t>
            </a:r>
            <a:r>
              <a:rPr kumimoji="0" lang="en-US" altLang="zh-CN" sz="1050" b="0" i="0" u="none" strike="noStrike" kern="0" cap="none" spc="0" normalizeH="0" baseline="0" noProof="0">
                <a:ln>
                  <a:noFill/>
                </a:ln>
                <a:solidFill>
                  <a:schemeClr val="tx1">
                    <a:lumMod val="75000"/>
                    <a:lumOff val="25000"/>
                  </a:schemeClr>
                </a:solidFill>
                <a:effectLst/>
                <a:uLnTx/>
                <a:uFillTx/>
                <a:cs typeface="Arial" panose="020B0604020202020204" pitchFamily="34" charset="0"/>
              </a:rPr>
              <a:t>Lorem ipsum dolor sit amet, consectetuer adipiscing elit. Aenean commodo ligula eget dolor. Lorem ipsum dolor sit amet, consectetuer adipiscing elit. Aenean commodo ligula eget dolor. Aenean massa. Cum sociis natoque penatibus et magnis dis parturient montes</a:t>
            </a:r>
            <a:r>
              <a:rPr kumimoji="0" lang="zh-CN" altLang="en-US" sz="1050" b="0" i="0" u="none" strike="noStrike" kern="0" cap="none" spc="0" normalizeH="0" baseline="0" noProof="0">
                <a:ln>
                  <a:noFill/>
                </a:ln>
                <a:solidFill>
                  <a:schemeClr val="tx1">
                    <a:lumMod val="75000"/>
                    <a:lumOff val="25000"/>
                  </a:schemeClr>
                </a:solidFill>
                <a:effectLst/>
                <a:uLnTx/>
                <a:uFillTx/>
                <a:cs typeface="Arial" panose="020B0604020202020204" pitchFamily="34" charset="0"/>
              </a:rPr>
              <a:t>；</a:t>
            </a:r>
            <a:endParaRPr lang="en-US" altLang="zh-CN" sz="1050" kern="0">
              <a:solidFill>
                <a:schemeClr val="tx1">
                  <a:lumMod val="75000"/>
                  <a:lumOff val="25000"/>
                </a:schemeClr>
              </a:solidFill>
              <a:cs typeface="Arial" panose="020B0604020202020204" pitchFamily="34" charset="0"/>
            </a:endParaRPr>
          </a:p>
        </p:txBody>
      </p:sp>
      <p:sp>
        <p:nvSpPr>
          <p:cNvPr id="37" name="矩形 36" descr="e7d195523061f1c09e9d68d7cf438b91ef959ecb14fc25d26BBA7F7DBC18E55DFF4014AF651F0BF2569D4B6C1DA7F1A4683A481403BD872FC687266AD13265C1DE7C373772FD8728ABDD69ADD03BFF5BE2862BC891DBB79E6271C523B50035A2CAFCFDA2729CC2527905CAFBB84E1BD1700ED9E35ACEE7B1711C15BF73E4D2253A451BB0383DCD5B26FC872F4959E462"/>
          <p:cNvSpPr/>
          <p:nvPr/>
        </p:nvSpPr>
        <p:spPr>
          <a:xfrm>
            <a:off x="3116326" y="1490031"/>
            <a:ext cx="3478702" cy="523220"/>
          </a:xfrm>
          <a:prstGeom prst="rect">
            <a:avLst/>
          </a:prstGeom>
          <a:ln>
            <a:noFill/>
          </a:ln>
        </p:spPr>
        <p:txBody>
          <a:bodyPr wrap="square">
            <a:spAutoFit/>
          </a:bodyPr>
          <a:lstStyle/>
          <a:p>
            <a:r>
              <a:rPr lang="zh-CN" altLang="en-US" sz="2800">
                <a:solidFill>
                  <a:srgbClr val="2C4167"/>
                </a:solidFill>
                <a:latin typeface="+mj-ea"/>
                <a:ea typeface="+mj-ea"/>
                <a:sym typeface="+mn-lt"/>
              </a:rPr>
              <a:t>上半年工作回顾</a:t>
            </a:r>
            <a:endParaRPr lang="zh-CN" altLang="en-US" sz="2800">
              <a:solidFill>
                <a:srgbClr val="2C4167"/>
              </a:solidFill>
              <a:latin typeface="+mj-ea"/>
              <a:ea typeface="+mj-ea"/>
              <a:sym typeface="+mn-lt"/>
            </a:endParaRPr>
          </a:p>
        </p:txBody>
      </p:sp>
      <p:sp>
        <p:nvSpPr>
          <p:cNvPr id="2" name="矩形 1"/>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工作</a:t>
            </a:r>
            <a:r>
              <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rPr>
              <a:t>概述</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366280"/>
            <a:ext cx="3044994" cy="2029996"/>
          </a:xfrm>
          <a:prstGeom prst="rect">
            <a:avLst/>
          </a:prstGeom>
        </p:spPr>
      </p:pic>
      <p:grpSp>
        <p:nvGrpSpPr>
          <p:cNvPr id="20" name="组合 19"/>
          <p:cNvGrpSpPr/>
          <p:nvPr/>
        </p:nvGrpSpPr>
        <p:grpSpPr>
          <a:xfrm>
            <a:off x="791864" y="3743840"/>
            <a:ext cx="7560273" cy="993035"/>
            <a:chOff x="530274" y="3743840"/>
            <a:chExt cx="7560273" cy="993035"/>
          </a:xfrm>
        </p:grpSpPr>
        <p:sp>
          <p:nvSpPr>
            <p:cNvPr id="10" name="椭圆 9"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530274" y="3743840"/>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1" name="组合 10"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GrpSpPr/>
            <p:nvPr/>
          </p:nvGrpSpPr>
          <p:grpSpPr>
            <a:xfrm>
              <a:off x="647490" y="3861056"/>
              <a:ext cx="217037" cy="217037"/>
              <a:chOff x="5394312" y="2141343"/>
              <a:chExt cx="359165" cy="359165"/>
            </a:xfrm>
            <a:solidFill>
              <a:srgbClr val="2C4167"/>
            </a:solidFill>
          </p:grpSpPr>
          <p:sp>
            <p:nvSpPr>
              <p:cNvPr id="12"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sp>
            <p:nvSpPr>
              <p:cNvPr id="13"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sp>
            <p:nvSpPr>
              <p:cNvPr id="14"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grpSp>
        <p:sp>
          <p:nvSpPr>
            <p:cNvPr id="15" name="矩形 14"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1098958" y="4042774"/>
              <a:ext cx="2401308" cy="694101"/>
            </a:xfrm>
            <a:prstGeom prst="rect">
              <a:avLst/>
            </a:prstGeom>
          </p:spPr>
          <p:txBody>
            <a:bodyPr wrap="square">
              <a:spAutoFit/>
            </a:bodyPr>
            <a:lstStyle/>
            <a:p>
              <a:pP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16" name="矩形 15"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098958" y="3747118"/>
              <a:ext cx="1385290" cy="338554"/>
            </a:xfrm>
            <a:prstGeom prst="rect">
              <a:avLst/>
            </a:prstGeom>
          </p:spPr>
          <p:txBody>
            <a:bodyPr wrap="square">
              <a:spAutoFit/>
            </a:bodyPr>
            <a:lstStyle/>
            <a:p>
              <a:pPr lvl="0"/>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7" name="椭圆 6"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5120917" y="3743840"/>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AutoShape 59"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bwMode="auto">
            <a:xfrm>
              <a:off x="5237771" y="3861174"/>
              <a:ext cx="217760" cy="216801"/>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2C4167"/>
            </a:solid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sp>
          <p:nvSpPr>
            <p:cNvPr id="9" name="矩形 8"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689239" y="4042774"/>
              <a:ext cx="2401308" cy="694101"/>
            </a:xfrm>
            <a:prstGeom prst="rect">
              <a:avLst/>
            </a:prstGeom>
          </p:spPr>
          <p:txBody>
            <a:bodyPr wrap="square">
              <a:spAutoFit/>
            </a:bodyPr>
            <a:lstStyle/>
            <a:p>
              <a:pP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18" name="矩形 1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689239" y="3747118"/>
              <a:ext cx="1385290" cy="338554"/>
            </a:xfrm>
            <a:prstGeom prst="rect">
              <a:avLst/>
            </a:prstGeom>
          </p:spPr>
          <p:txBody>
            <a:bodyPr wrap="square">
              <a:spAutoFit/>
            </a:bodyPr>
            <a:lstStyle/>
            <a:p>
              <a:pPr lvl="0"/>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085" y="566945"/>
            <a:ext cx="1732162" cy="261610"/>
          </a:xfrm>
          <a:prstGeom prst="rect">
            <a:avLst/>
          </a:prstGeom>
        </p:spPr>
        <p:txBody>
          <a:bodyPr wrap="square">
            <a:spAutoFit/>
          </a:bodyPr>
          <a:lstStyle/>
          <a:p>
            <a:r>
              <a:rPr lang="en-US" altLang="zh-CN" sz="1100">
                <a:solidFill>
                  <a:schemeClr val="bg1"/>
                </a:solidFill>
                <a:latin typeface="+mj-lt"/>
                <a:ea typeface="+mj-ea"/>
              </a:rPr>
              <a:t>SUMMARY OF WORK</a:t>
            </a:r>
            <a:endParaRPr lang="en-US" altLang="zh-CN" sz="1100">
              <a:solidFill>
                <a:schemeClr val="bg1"/>
              </a:solidFill>
              <a:latin typeface="+mj-lt"/>
              <a:ea typeface="+mj-ea"/>
            </a:endParaRPr>
          </a:p>
        </p:txBody>
      </p:sp>
      <p:sp>
        <p:nvSpPr>
          <p:cNvPr id="2" name="矩形 1"/>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工作</a:t>
            </a:r>
            <a:r>
              <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rPr>
              <a:t>概述</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3338494" y="1652554"/>
            <a:ext cx="2467009" cy="246700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3610827" y="1655056"/>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3112760" y="2664853"/>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3619107" y="3680874"/>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5579771" y="2664853"/>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5044717" y="1655056"/>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5175240" y="3677152"/>
            <a:ext cx="451468" cy="451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a:xfrm>
            <a:off x="3875245" y="2187115"/>
            <a:ext cx="1406944" cy="1406944"/>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Freeform 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SpPr>
            <a:spLocks noEditPoints="1"/>
          </p:cNvSpPr>
          <p:nvPr/>
        </p:nvSpPr>
        <p:spPr bwMode="auto">
          <a:xfrm>
            <a:off x="3225997" y="2794637"/>
            <a:ext cx="224995" cy="191900"/>
          </a:xfrm>
          <a:custGeom>
            <a:avLst/>
            <a:gdLst>
              <a:gd name="T0" fmla="*/ 689 w 746"/>
              <a:gd name="T1" fmla="*/ 125 h 638"/>
              <a:gd name="T2" fmla="*/ 552 w 746"/>
              <a:gd name="T3" fmla="*/ 125 h 638"/>
              <a:gd name="T4" fmla="*/ 552 w 746"/>
              <a:gd name="T5" fmla="*/ 57 h 638"/>
              <a:gd name="T6" fmla="*/ 495 w 746"/>
              <a:gd name="T7" fmla="*/ 0 h 638"/>
              <a:gd name="T8" fmla="*/ 253 w 746"/>
              <a:gd name="T9" fmla="*/ 0 h 638"/>
              <a:gd name="T10" fmla="*/ 196 w 746"/>
              <a:gd name="T11" fmla="*/ 57 h 638"/>
              <a:gd name="T12" fmla="*/ 196 w 746"/>
              <a:gd name="T13" fmla="*/ 125 h 638"/>
              <a:gd name="T14" fmla="*/ 57 w 746"/>
              <a:gd name="T15" fmla="*/ 125 h 638"/>
              <a:gd name="T16" fmla="*/ 0 w 746"/>
              <a:gd name="T17" fmla="*/ 182 h 638"/>
              <a:gd name="T18" fmla="*/ 0 w 746"/>
              <a:gd name="T19" fmla="*/ 581 h 638"/>
              <a:gd name="T20" fmla="*/ 57 w 746"/>
              <a:gd name="T21" fmla="*/ 638 h 638"/>
              <a:gd name="T22" fmla="*/ 689 w 746"/>
              <a:gd name="T23" fmla="*/ 638 h 638"/>
              <a:gd name="T24" fmla="*/ 746 w 746"/>
              <a:gd name="T25" fmla="*/ 581 h 638"/>
              <a:gd name="T26" fmla="*/ 746 w 746"/>
              <a:gd name="T27" fmla="*/ 182 h 638"/>
              <a:gd name="T28" fmla="*/ 689 w 746"/>
              <a:gd name="T29" fmla="*/ 125 h 638"/>
              <a:gd name="T30" fmla="*/ 239 w 746"/>
              <a:gd name="T31" fmla="*/ 57 h 638"/>
              <a:gd name="T32" fmla="*/ 253 w 746"/>
              <a:gd name="T33" fmla="*/ 44 h 638"/>
              <a:gd name="T34" fmla="*/ 495 w 746"/>
              <a:gd name="T35" fmla="*/ 44 h 638"/>
              <a:gd name="T36" fmla="*/ 508 w 746"/>
              <a:gd name="T37" fmla="*/ 57 h 638"/>
              <a:gd name="T38" fmla="*/ 508 w 746"/>
              <a:gd name="T39" fmla="*/ 125 h 638"/>
              <a:gd name="T40" fmla="*/ 239 w 746"/>
              <a:gd name="T41" fmla="*/ 125 h 638"/>
              <a:gd name="T42" fmla="*/ 239 w 746"/>
              <a:gd name="T43" fmla="*/ 57 h 638"/>
              <a:gd name="T44" fmla="*/ 57 w 746"/>
              <a:gd name="T45" fmla="*/ 169 h 638"/>
              <a:gd name="T46" fmla="*/ 689 w 746"/>
              <a:gd name="T47" fmla="*/ 169 h 638"/>
              <a:gd name="T48" fmla="*/ 703 w 746"/>
              <a:gd name="T49" fmla="*/ 182 h 638"/>
              <a:gd name="T50" fmla="*/ 703 w 746"/>
              <a:gd name="T51" fmla="*/ 295 h 638"/>
              <a:gd name="T52" fmla="*/ 545 w 746"/>
              <a:gd name="T53" fmla="*/ 295 h 638"/>
              <a:gd name="T54" fmla="*/ 545 w 746"/>
              <a:gd name="T55" fmla="*/ 267 h 638"/>
              <a:gd name="T56" fmla="*/ 501 w 746"/>
              <a:gd name="T57" fmla="*/ 267 h 638"/>
              <a:gd name="T58" fmla="*/ 501 w 746"/>
              <a:gd name="T59" fmla="*/ 295 h 638"/>
              <a:gd name="T60" fmla="*/ 245 w 746"/>
              <a:gd name="T61" fmla="*/ 295 h 638"/>
              <a:gd name="T62" fmla="*/ 245 w 746"/>
              <a:gd name="T63" fmla="*/ 266 h 638"/>
              <a:gd name="T64" fmla="*/ 201 w 746"/>
              <a:gd name="T65" fmla="*/ 266 h 638"/>
              <a:gd name="T66" fmla="*/ 201 w 746"/>
              <a:gd name="T67" fmla="*/ 295 h 638"/>
              <a:gd name="T68" fmla="*/ 43 w 746"/>
              <a:gd name="T69" fmla="*/ 295 h 638"/>
              <a:gd name="T70" fmla="*/ 43 w 746"/>
              <a:gd name="T71" fmla="*/ 182 h 638"/>
              <a:gd name="T72" fmla="*/ 57 w 746"/>
              <a:gd name="T73" fmla="*/ 169 h 638"/>
              <a:gd name="T74" fmla="*/ 689 w 746"/>
              <a:gd name="T75" fmla="*/ 594 h 638"/>
              <a:gd name="T76" fmla="*/ 57 w 746"/>
              <a:gd name="T77" fmla="*/ 594 h 638"/>
              <a:gd name="T78" fmla="*/ 43 w 746"/>
              <a:gd name="T79" fmla="*/ 581 h 638"/>
              <a:gd name="T80" fmla="*/ 43 w 746"/>
              <a:gd name="T81" fmla="*/ 338 h 638"/>
              <a:gd name="T82" fmla="*/ 201 w 746"/>
              <a:gd name="T83" fmla="*/ 338 h 638"/>
              <a:gd name="T84" fmla="*/ 201 w 746"/>
              <a:gd name="T85" fmla="*/ 368 h 638"/>
              <a:gd name="T86" fmla="*/ 245 w 746"/>
              <a:gd name="T87" fmla="*/ 368 h 638"/>
              <a:gd name="T88" fmla="*/ 245 w 746"/>
              <a:gd name="T89" fmla="*/ 338 h 638"/>
              <a:gd name="T90" fmla="*/ 501 w 746"/>
              <a:gd name="T91" fmla="*/ 338 h 638"/>
              <a:gd name="T92" fmla="*/ 501 w 746"/>
              <a:gd name="T93" fmla="*/ 369 h 638"/>
              <a:gd name="T94" fmla="*/ 545 w 746"/>
              <a:gd name="T95" fmla="*/ 369 h 638"/>
              <a:gd name="T96" fmla="*/ 545 w 746"/>
              <a:gd name="T97" fmla="*/ 338 h 638"/>
              <a:gd name="T98" fmla="*/ 703 w 746"/>
              <a:gd name="T99" fmla="*/ 338 h 638"/>
              <a:gd name="T100" fmla="*/ 703 w 746"/>
              <a:gd name="T101" fmla="*/ 581 h 638"/>
              <a:gd name="T102" fmla="*/ 689 w 746"/>
              <a:gd name="T103" fmla="*/ 59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rgbClr val="2C416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endParaRPr>
          </a:p>
        </p:txBody>
      </p:sp>
      <p:grpSp>
        <p:nvGrpSpPr>
          <p:cNvPr id="17" name="Group 8"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GrpSpPr>
            <a:grpSpLocks noChangeAspect="1"/>
          </p:cNvGrpSpPr>
          <p:nvPr/>
        </p:nvGrpSpPr>
        <p:grpSpPr bwMode="auto">
          <a:xfrm>
            <a:off x="3737596" y="1765415"/>
            <a:ext cx="197931" cy="230750"/>
            <a:chOff x="2492" y="1167"/>
            <a:chExt cx="778" cy="907"/>
          </a:xfrm>
          <a:solidFill>
            <a:srgbClr val="2C4167"/>
          </a:solidFill>
        </p:grpSpPr>
        <p:sp>
          <p:nvSpPr>
            <p:cNvPr id="18" name="Freeform 9"/>
            <p:cNvSpPr>
              <a:spLocks noEditPoints="1"/>
            </p:cNvSpPr>
            <p:nvPr/>
          </p:nvSpPr>
          <p:spPr bwMode="auto">
            <a:xfrm>
              <a:off x="2492" y="1167"/>
              <a:ext cx="778" cy="907"/>
            </a:xfrm>
            <a:custGeom>
              <a:avLst/>
              <a:gdLst>
                <a:gd name="T0" fmla="*/ 579 w 636"/>
                <a:gd name="T1" fmla="*/ 0 h 746"/>
                <a:gd name="T2" fmla="*/ 57 w 636"/>
                <a:gd name="T3" fmla="*/ 0 h 746"/>
                <a:gd name="T4" fmla="*/ 0 w 636"/>
                <a:gd name="T5" fmla="*/ 57 h 746"/>
                <a:gd name="T6" fmla="*/ 0 w 636"/>
                <a:gd name="T7" fmla="*/ 689 h 746"/>
                <a:gd name="T8" fmla="*/ 57 w 636"/>
                <a:gd name="T9" fmla="*/ 746 h 746"/>
                <a:gd name="T10" fmla="*/ 579 w 636"/>
                <a:gd name="T11" fmla="*/ 746 h 746"/>
                <a:gd name="T12" fmla="*/ 636 w 636"/>
                <a:gd name="T13" fmla="*/ 689 h 746"/>
                <a:gd name="T14" fmla="*/ 636 w 636"/>
                <a:gd name="T15" fmla="*/ 57 h 746"/>
                <a:gd name="T16" fmla="*/ 579 w 636"/>
                <a:gd name="T17" fmla="*/ 0 h 746"/>
                <a:gd name="T18" fmla="*/ 43 w 636"/>
                <a:gd name="T19" fmla="*/ 689 h 746"/>
                <a:gd name="T20" fmla="*/ 43 w 636"/>
                <a:gd name="T21" fmla="*/ 57 h 746"/>
                <a:gd name="T22" fmla="*/ 57 w 636"/>
                <a:gd name="T23" fmla="*/ 43 h 746"/>
                <a:gd name="T24" fmla="*/ 94 w 636"/>
                <a:gd name="T25" fmla="*/ 43 h 746"/>
                <a:gd name="T26" fmla="*/ 94 w 636"/>
                <a:gd name="T27" fmla="*/ 703 h 746"/>
                <a:gd name="T28" fmla="*/ 57 w 636"/>
                <a:gd name="T29" fmla="*/ 703 h 746"/>
                <a:gd name="T30" fmla="*/ 43 w 636"/>
                <a:gd name="T31" fmla="*/ 689 h 746"/>
                <a:gd name="T32" fmla="*/ 593 w 636"/>
                <a:gd name="T33" fmla="*/ 689 h 746"/>
                <a:gd name="T34" fmla="*/ 579 w 636"/>
                <a:gd name="T35" fmla="*/ 703 h 746"/>
                <a:gd name="T36" fmla="*/ 138 w 636"/>
                <a:gd name="T37" fmla="*/ 703 h 746"/>
                <a:gd name="T38" fmla="*/ 138 w 636"/>
                <a:gd name="T39" fmla="*/ 43 h 746"/>
                <a:gd name="T40" fmla="*/ 579 w 636"/>
                <a:gd name="T41" fmla="*/ 43 h 746"/>
                <a:gd name="T42" fmla="*/ 593 w 636"/>
                <a:gd name="T43" fmla="*/ 57 h 746"/>
                <a:gd name="T44" fmla="*/ 593 w 636"/>
                <a:gd name="T45" fmla="*/ 68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6" h="746">
                  <a:moveTo>
                    <a:pt x="579" y="0"/>
                  </a:moveTo>
                  <a:cubicBezTo>
                    <a:pt x="57" y="0"/>
                    <a:pt x="57" y="0"/>
                    <a:pt x="57" y="0"/>
                  </a:cubicBezTo>
                  <a:cubicBezTo>
                    <a:pt x="25" y="0"/>
                    <a:pt x="0" y="25"/>
                    <a:pt x="0" y="57"/>
                  </a:cubicBezTo>
                  <a:cubicBezTo>
                    <a:pt x="0" y="689"/>
                    <a:pt x="0" y="689"/>
                    <a:pt x="0" y="689"/>
                  </a:cubicBezTo>
                  <a:cubicBezTo>
                    <a:pt x="0" y="721"/>
                    <a:pt x="25" y="746"/>
                    <a:pt x="57" y="746"/>
                  </a:cubicBezTo>
                  <a:cubicBezTo>
                    <a:pt x="579" y="746"/>
                    <a:pt x="579" y="746"/>
                    <a:pt x="579" y="746"/>
                  </a:cubicBezTo>
                  <a:cubicBezTo>
                    <a:pt x="611" y="746"/>
                    <a:pt x="636" y="721"/>
                    <a:pt x="636" y="689"/>
                  </a:cubicBezTo>
                  <a:cubicBezTo>
                    <a:pt x="636" y="57"/>
                    <a:pt x="636" y="57"/>
                    <a:pt x="636" y="57"/>
                  </a:cubicBezTo>
                  <a:cubicBezTo>
                    <a:pt x="636" y="25"/>
                    <a:pt x="611" y="0"/>
                    <a:pt x="579" y="0"/>
                  </a:cubicBezTo>
                  <a:close/>
                  <a:moveTo>
                    <a:pt x="43" y="689"/>
                  </a:moveTo>
                  <a:cubicBezTo>
                    <a:pt x="43" y="57"/>
                    <a:pt x="43" y="57"/>
                    <a:pt x="43" y="57"/>
                  </a:cubicBezTo>
                  <a:cubicBezTo>
                    <a:pt x="43" y="49"/>
                    <a:pt x="49" y="43"/>
                    <a:pt x="57" y="43"/>
                  </a:cubicBezTo>
                  <a:cubicBezTo>
                    <a:pt x="94" y="43"/>
                    <a:pt x="94" y="43"/>
                    <a:pt x="94" y="43"/>
                  </a:cubicBezTo>
                  <a:cubicBezTo>
                    <a:pt x="94" y="703"/>
                    <a:pt x="94" y="703"/>
                    <a:pt x="94" y="703"/>
                  </a:cubicBezTo>
                  <a:cubicBezTo>
                    <a:pt x="57" y="703"/>
                    <a:pt x="57" y="703"/>
                    <a:pt x="57" y="703"/>
                  </a:cubicBezTo>
                  <a:cubicBezTo>
                    <a:pt x="49" y="703"/>
                    <a:pt x="43" y="697"/>
                    <a:pt x="43" y="689"/>
                  </a:cubicBezTo>
                  <a:close/>
                  <a:moveTo>
                    <a:pt x="593" y="689"/>
                  </a:moveTo>
                  <a:cubicBezTo>
                    <a:pt x="593" y="697"/>
                    <a:pt x="587" y="703"/>
                    <a:pt x="579" y="703"/>
                  </a:cubicBezTo>
                  <a:cubicBezTo>
                    <a:pt x="138" y="703"/>
                    <a:pt x="138" y="703"/>
                    <a:pt x="138" y="703"/>
                  </a:cubicBezTo>
                  <a:cubicBezTo>
                    <a:pt x="138" y="43"/>
                    <a:pt x="138" y="43"/>
                    <a:pt x="138" y="43"/>
                  </a:cubicBezTo>
                  <a:cubicBezTo>
                    <a:pt x="579" y="43"/>
                    <a:pt x="579" y="43"/>
                    <a:pt x="579" y="43"/>
                  </a:cubicBezTo>
                  <a:cubicBezTo>
                    <a:pt x="587" y="43"/>
                    <a:pt x="593" y="49"/>
                    <a:pt x="593" y="57"/>
                  </a:cubicBezTo>
                  <a:lnTo>
                    <a:pt x="593" y="6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9" name="Rectangle 10"/>
            <p:cNvSpPr>
              <a:spLocks noChangeArrowheads="1"/>
            </p:cNvSpPr>
            <p:nvPr/>
          </p:nvSpPr>
          <p:spPr bwMode="auto">
            <a:xfrm>
              <a:off x="2694" y="1474"/>
              <a:ext cx="184" cy="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0" name="Rectangle 11"/>
            <p:cNvSpPr>
              <a:spLocks noChangeArrowheads="1"/>
            </p:cNvSpPr>
            <p:nvPr/>
          </p:nvSpPr>
          <p:spPr bwMode="auto">
            <a:xfrm>
              <a:off x="2694" y="1352"/>
              <a:ext cx="245" cy="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1" name="Freeform 12"/>
            <p:cNvSpPr>
              <a:spLocks noEditPoints="1"/>
            </p:cNvSpPr>
            <p:nvPr/>
          </p:nvSpPr>
          <p:spPr bwMode="auto">
            <a:xfrm>
              <a:off x="2968" y="1381"/>
              <a:ext cx="187" cy="606"/>
            </a:xfrm>
            <a:custGeom>
              <a:avLst/>
              <a:gdLst>
                <a:gd name="T0" fmla="*/ 0 w 153"/>
                <a:gd name="T1" fmla="*/ 76 h 498"/>
                <a:gd name="T2" fmla="*/ 0 w 153"/>
                <a:gd name="T3" fmla="*/ 441 h 498"/>
                <a:gd name="T4" fmla="*/ 57 w 153"/>
                <a:gd name="T5" fmla="*/ 498 h 498"/>
                <a:gd name="T6" fmla="*/ 96 w 153"/>
                <a:gd name="T7" fmla="*/ 498 h 498"/>
                <a:gd name="T8" fmla="*/ 153 w 153"/>
                <a:gd name="T9" fmla="*/ 441 h 498"/>
                <a:gd name="T10" fmla="*/ 153 w 153"/>
                <a:gd name="T11" fmla="*/ 76 h 498"/>
                <a:gd name="T12" fmla="*/ 77 w 153"/>
                <a:gd name="T13" fmla="*/ 0 h 498"/>
                <a:gd name="T14" fmla="*/ 0 w 153"/>
                <a:gd name="T15" fmla="*/ 76 h 498"/>
                <a:gd name="T16" fmla="*/ 109 w 153"/>
                <a:gd name="T17" fmla="*/ 441 h 498"/>
                <a:gd name="T18" fmla="*/ 96 w 153"/>
                <a:gd name="T19" fmla="*/ 454 h 498"/>
                <a:gd name="T20" fmla="*/ 57 w 153"/>
                <a:gd name="T21" fmla="*/ 454 h 498"/>
                <a:gd name="T22" fmla="*/ 44 w 153"/>
                <a:gd name="T23" fmla="*/ 441 h 498"/>
                <a:gd name="T24" fmla="*/ 44 w 153"/>
                <a:gd name="T25" fmla="*/ 94 h 498"/>
                <a:gd name="T26" fmla="*/ 77 w 153"/>
                <a:gd name="T27" fmla="*/ 62 h 498"/>
                <a:gd name="T28" fmla="*/ 109 w 153"/>
                <a:gd name="T29" fmla="*/ 94 h 498"/>
                <a:gd name="T30" fmla="*/ 109 w 153"/>
                <a:gd name="T31" fmla="*/ 44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498">
                  <a:moveTo>
                    <a:pt x="0" y="76"/>
                  </a:moveTo>
                  <a:cubicBezTo>
                    <a:pt x="0" y="441"/>
                    <a:pt x="0" y="441"/>
                    <a:pt x="0" y="441"/>
                  </a:cubicBezTo>
                  <a:cubicBezTo>
                    <a:pt x="0" y="472"/>
                    <a:pt x="26" y="498"/>
                    <a:pt x="57" y="498"/>
                  </a:cubicBezTo>
                  <a:cubicBezTo>
                    <a:pt x="96" y="498"/>
                    <a:pt x="96" y="498"/>
                    <a:pt x="96" y="498"/>
                  </a:cubicBezTo>
                  <a:cubicBezTo>
                    <a:pt x="128" y="498"/>
                    <a:pt x="153" y="472"/>
                    <a:pt x="153" y="441"/>
                  </a:cubicBezTo>
                  <a:cubicBezTo>
                    <a:pt x="153" y="76"/>
                    <a:pt x="153" y="76"/>
                    <a:pt x="153" y="76"/>
                  </a:cubicBezTo>
                  <a:cubicBezTo>
                    <a:pt x="77" y="0"/>
                    <a:pt x="77" y="0"/>
                    <a:pt x="77" y="0"/>
                  </a:cubicBezTo>
                  <a:lnTo>
                    <a:pt x="0" y="76"/>
                  </a:lnTo>
                  <a:close/>
                  <a:moveTo>
                    <a:pt x="109" y="441"/>
                  </a:moveTo>
                  <a:cubicBezTo>
                    <a:pt x="109" y="448"/>
                    <a:pt x="104" y="454"/>
                    <a:pt x="96" y="454"/>
                  </a:cubicBezTo>
                  <a:cubicBezTo>
                    <a:pt x="57" y="454"/>
                    <a:pt x="57" y="454"/>
                    <a:pt x="57" y="454"/>
                  </a:cubicBezTo>
                  <a:cubicBezTo>
                    <a:pt x="50" y="454"/>
                    <a:pt x="44" y="448"/>
                    <a:pt x="44" y="441"/>
                  </a:cubicBezTo>
                  <a:cubicBezTo>
                    <a:pt x="44" y="94"/>
                    <a:pt x="44" y="94"/>
                    <a:pt x="44" y="94"/>
                  </a:cubicBezTo>
                  <a:cubicBezTo>
                    <a:pt x="77" y="62"/>
                    <a:pt x="77" y="62"/>
                    <a:pt x="77" y="62"/>
                  </a:cubicBezTo>
                  <a:cubicBezTo>
                    <a:pt x="109" y="94"/>
                    <a:pt x="109" y="94"/>
                    <a:pt x="109" y="94"/>
                  </a:cubicBezTo>
                  <a:lnTo>
                    <a:pt x="109" y="44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22" name="Group 1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GrpSpPr>
            <a:grpSpLocks noChangeAspect="1"/>
          </p:cNvGrpSpPr>
          <p:nvPr/>
        </p:nvGrpSpPr>
        <p:grpSpPr bwMode="auto">
          <a:xfrm>
            <a:off x="3712765" y="3791555"/>
            <a:ext cx="272185" cy="230104"/>
            <a:chOff x="2425" y="1235"/>
            <a:chExt cx="912" cy="771"/>
          </a:xfrm>
          <a:solidFill>
            <a:srgbClr val="2C4167"/>
          </a:solidFill>
        </p:grpSpPr>
        <p:sp>
          <p:nvSpPr>
            <p:cNvPr id="23" name="Freeform 16"/>
            <p:cNvSpPr/>
            <p:nvPr/>
          </p:nvSpPr>
          <p:spPr bwMode="auto">
            <a:xfrm>
              <a:off x="2625" y="1422"/>
              <a:ext cx="513" cy="214"/>
            </a:xfrm>
            <a:custGeom>
              <a:avLst/>
              <a:gdLst>
                <a:gd name="T0" fmla="*/ 348 w 513"/>
                <a:gd name="T1" fmla="*/ 0 h 214"/>
                <a:gd name="T2" fmla="*/ 210 w 513"/>
                <a:gd name="T3" fmla="*/ 139 h 214"/>
                <a:gd name="T4" fmla="*/ 119 w 513"/>
                <a:gd name="T5" fmla="*/ 48 h 214"/>
                <a:gd name="T6" fmla="*/ 0 w 513"/>
                <a:gd name="T7" fmla="*/ 166 h 214"/>
                <a:gd name="T8" fmla="*/ 38 w 513"/>
                <a:gd name="T9" fmla="*/ 202 h 214"/>
                <a:gd name="T10" fmla="*/ 119 w 513"/>
                <a:gd name="T11" fmla="*/ 123 h 214"/>
                <a:gd name="T12" fmla="*/ 210 w 513"/>
                <a:gd name="T13" fmla="*/ 214 h 214"/>
                <a:gd name="T14" fmla="*/ 348 w 513"/>
                <a:gd name="T15" fmla="*/ 76 h 214"/>
                <a:gd name="T16" fmla="*/ 475 w 513"/>
                <a:gd name="T17" fmla="*/ 202 h 214"/>
                <a:gd name="T18" fmla="*/ 513 w 513"/>
                <a:gd name="T19" fmla="*/ 165 h 214"/>
                <a:gd name="T20" fmla="*/ 348 w 513"/>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214">
                  <a:moveTo>
                    <a:pt x="348" y="0"/>
                  </a:moveTo>
                  <a:lnTo>
                    <a:pt x="210" y="139"/>
                  </a:lnTo>
                  <a:lnTo>
                    <a:pt x="119" y="48"/>
                  </a:lnTo>
                  <a:lnTo>
                    <a:pt x="0" y="166"/>
                  </a:lnTo>
                  <a:lnTo>
                    <a:pt x="38" y="202"/>
                  </a:lnTo>
                  <a:lnTo>
                    <a:pt x="119" y="123"/>
                  </a:lnTo>
                  <a:lnTo>
                    <a:pt x="210" y="214"/>
                  </a:lnTo>
                  <a:lnTo>
                    <a:pt x="348" y="76"/>
                  </a:lnTo>
                  <a:lnTo>
                    <a:pt x="475" y="202"/>
                  </a:lnTo>
                  <a:lnTo>
                    <a:pt x="513" y="165"/>
                  </a:lnTo>
                  <a:lnTo>
                    <a:pt x="34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4" name="Freeform 17"/>
            <p:cNvSpPr>
              <a:spLocks noEditPoints="1"/>
            </p:cNvSpPr>
            <p:nvPr/>
          </p:nvSpPr>
          <p:spPr bwMode="auto">
            <a:xfrm>
              <a:off x="2425" y="1235"/>
              <a:ext cx="912" cy="771"/>
            </a:xfrm>
            <a:custGeom>
              <a:avLst/>
              <a:gdLst>
                <a:gd name="T0" fmla="*/ 912 w 912"/>
                <a:gd name="T1" fmla="*/ 54 h 771"/>
                <a:gd name="T2" fmla="*/ 912 w 912"/>
                <a:gd name="T3" fmla="*/ 0 h 771"/>
                <a:gd name="T4" fmla="*/ 2 w 912"/>
                <a:gd name="T5" fmla="*/ 0 h 771"/>
                <a:gd name="T6" fmla="*/ 2 w 912"/>
                <a:gd name="T7" fmla="*/ 54 h 771"/>
                <a:gd name="T8" fmla="*/ 30 w 912"/>
                <a:gd name="T9" fmla="*/ 54 h 771"/>
                <a:gd name="T10" fmla="*/ 30 w 912"/>
                <a:gd name="T11" fmla="*/ 541 h 771"/>
                <a:gd name="T12" fmla="*/ 0 w 912"/>
                <a:gd name="T13" fmla="*/ 541 h 771"/>
                <a:gd name="T14" fmla="*/ 0 w 912"/>
                <a:gd name="T15" fmla="*/ 594 h 771"/>
                <a:gd name="T16" fmla="*/ 30 w 912"/>
                <a:gd name="T17" fmla="*/ 594 h 771"/>
                <a:gd name="T18" fmla="*/ 30 w 912"/>
                <a:gd name="T19" fmla="*/ 595 h 771"/>
                <a:gd name="T20" fmla="*/ 429 w 912"/>
                <a:gd name="T21" fmla="*/ 595 h 771"/>
                <a:gd name="T22" fmla="*/ 429 w 912"/>
                <a:gd name="T23" fmla="*/ 718 h 771"/>
                <a:gd name="T24" fmla="*/ 367 w 912"/>
                <a:gd name="T25" fmla="*/ 718 h 771"/>
                <a:gd name="T26" fmla="*/ 367 w 912"/>
                <a:gd name="T27" fmla="*/ 771 h 771"/>
                <a:gd name="T28" fmla="*/ 545 w 912"/>
                <a:gd name="T29" fmla="*/ 771 h 771"/>
                <a:gd name="T30" fmla="*/ 545 w 912"/>
                <a:gd name="T31" fmla="*/ 718 h 771"/>
                <a:gd name="T32" fmla="*/ 482 w 912"/>
                <a:gd name="T33" fmla="*/ 718 h 771"/>
                <a:gd name="T34" fmla="*/ 482 w 912"/>
                <a:gd name="T35" fmla="*/ 595 h 771"/>
                <a:gd name="T36" fmla="*/ 885 w 912"/>
                <a:gd name="T37" fmla="*/ 595 h 771"/>
                <a:gd name="T38" fmla="*/ 885 w 912"/>
                <a:gd name="T39" fmla="*/ 594 h 771"/>
                <a:gd name="T40" fmla="*/ 911 w 912"/>
                <a:gd name="T41" fmla="*/ 594 h 771"/>
                <a:gd name="T42" fmla="*/ 911 w 912"/>
                <a:gd name="T43" fmla="*/ 541 h 771"/>
                <a:gd name="T44" fmla="*/ 885 w 912"/>
                <a:gd name="T45" fmla="*/ 541 h 771"/>
                <a:gd name="T46" fmla="*/ 885 w 912"/>
                <a:gd name="T47" fmla="*/ 54 h 771"/>
                <a:gd name="T48" fmla="*/ 912 w 912"/>
                <a:gd name="T49" fmla="*/ 54 h 771"/>
                <a:gd name="T50" fmla="*/ 83 w 912"/>
                <a:gd name="T51" fmla="*/ 541 h 771"/>
                <a:gd name="T52" fmla="*/ 83 w 912"/>
                <a:gd name="T53" fmla="*/ 55 h 771"/>
                <a:gd name="T54" fmla="*/ 832 w 912"/>
                <a:gd name="T55" fmla="*/ 55 h 771"/>
                <a:gd name="T56" fmla="*/ 832 w 912"/>
                <a:gd name="T57" fmla="*/ 541 h 771"/>
                <a:gd name="T58" fmla="*/ 83 w 912"/>
                <a:gd name="T59" fmla="*/ 54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771">
                  <a:moveTo>
                    <a:pt x="912" y="54"/>
                  </a:moveTo>
                  <a:lnTo>
                    <a:pt x="912" y="0"/>
                  </a:lnTo>
                  <a:lnTo>
                    <a:pt x="2" y="0"/>
                  </a:lnTo>
                  <a:lnTo>
                    <a:pt x="2" y="54"/>
                  </a:lnTo>
                  <a:lnTo>
                    <a:pt x="30" y="54"/>
                  </a:lnTo>
                  <a:lnTo>
                    <a:pt x="30" y="541"/>
                  </a:lnTo>
                  <a:lnTo>
                    <a:pt x="0" y="541"/>
                  </a:lnTo>
                  <a:lnTo>
                    <a:pt x="0" y="594"/>
                  </a:lnTo>
                  <a:lnTo>
                    <a:pt x="30" y="594"/>
                  </a:lnTo>
                  <a:lnTo>
                    <a:pt x="30" y="595"/>
                  </a:lnTo>
                  <a:lnTo>
                    <a:pt x="429" y="595"/>
                  </a:lnTo>
                  <a:lnTo>
                    <a:pt x="429" y="718"/>
                  </a:lnTo>
                  <a:lnTo>
                    <a:pt x="367" y="718"/>
                  </a:lnTo>
                  <a:lnTo>
                    <a:pt x="367" y="771"/>
                  </a:lnTo>
                  <a:lnTo>
                    <a:pt x="545" y="771"/>
                  </a:lnTo>
                  <a:lnTo>
                    <a:pt x="545" y="718"/>
                  </a:lnTo>
                  <a:lnTo>
                    <a:pt x="482" y="718"/>
                  </a:lnTo>
                  <a:lnTo>
                    <a:pt x="482" y="595"/>
                  </a:lnTo>
                  <a:lnTo>
                    <a:pt x="885" y="595"/>
                  </a:lnTo>
                  <a:lnTo>
                    <a:pt x="885" y="594"/>
                  </a:lnTo>
                  <a:lnTo>
                    <a:pt x="911" y="594"/>
                  </a:lnTo>
                  <a:lnTo>
                    <a:pt x="911" y="541"/>
                  </a:lnTo>
                  <a:lnTo>
                    <a:pt x="885" y="541"/>
                  </a:lnTo>
                  <a:lnTo>
                    <a:pt x="885" y="54"/>
                  </a:lnTo>
                  <a:lnTo>
                    <a:pt x="912" y="54"/>
                  </a:lnTo>
                  <a:close/>
                  <a:moveTo>
                    <a:pt x="83" y="541"/>
                  </a:moveTo>
                  <a:lnTo>
                    <a:pt x="83" y="55"/>
                  </a:lnTo>
                  <a:lnTo>
                    <a:pt x="832" y="55"/>
                  </a:lnTo>
                  <a:lnTo>
                    <a:pt x="832" y="541"/>
                  </a:lnTo>
                  <a:lnTo>
                    <a:pt x="83" y="54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sp>
        <p:nvSpPr>
          <p:cNvPr id="25" name="AutoShape 4"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bwMode="auto">
          <a:xfrm>
            <a:off x="5295931" y="3797364"/>
            <a:ext cx="210086" cy="2110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2C4167"/>
          </a:solid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grpSp>
        <p:nvGrpSpPr>
          <p:cNvPr id="26" name="组合 2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GrpSpPr/>
          <p:nvPr/>
        </p:nvGrpSpPr>
        <p:grpSpPr>
          <a:xfrm>
            <a:off x="5696987" y="2782069"/>
            <a:ext cx="217037" cy="217037"/>
            <a:chOff x="5394312" y="2141343"/>
            <a:chExt cx="359165" cy="359165"/>
          </a:xfrm>
          <a:solidFill>
            <a:srgbClr val="2C4167"/>
          </a:solidFill>
        </p:grpSpPr>
        <p:sp>
          <p:nvSpPr>
            <p:cNvPr id="27"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sp>
          <p:nvSpPr>
            <p:cNvPr id="29"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sp>
          <p:nvSpPr>
            <p:cNvPr id="30"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grpSp>
      <p:sp>
        <p:nvSpPr>
          <p:cNvPr id="31" name="AutoShape 59"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p:nvPr/>
        </p:nvSpPr>
        <p:spPr bwMode="auto">
          <a:xfrm>
            <a:off x="5161571" y="1772390"/>
            <a:ext cx="217760" cy="216801"/>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2C4167"/>
          </a:solid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bg1"/>
              </a:solidFill>
              <a:effectLst>
                <a:outerShdw blurRad="38100" dist="38100" dir="2700000" algn="tl">
                  <a:srgbClr val="000000"/>
                </a:outerShdw>
              </a:effectLst>
              <a:latin typeface="Gill Sans" charset="0"/>
              <a:sym typeface="Gill Sans" charset="0"/>
            </a:endParaRPr>
          </a:p>
        </p:txBody>
      </p:sp>
      <p:sp>
        <p:nvSpPr>
          <p:cNvPr id="32" name="Freeform 5" descr="e7d195523061f1c09e9d68d7cf438b91ef959ecb14fc25d26BBA7F7DBC18E55DFF4014AF651F0BF2569D4B6C1DA7F1A4683A481403BD872FC687266AD13265C1DE7C373772FD8728ABDD69ADD03BFF5BE2862BC891DBB79EF99037714FD26304E6B2F2756A2F9E3BCA5188D96527F3020E21338C8D27D0CF218C0CA973D3AAB33637515E49A628EA9BECE9ACBB40E676"/>
          <p:cNvSpPr>
            <a:spLocks noEditPoints="1"/>
          </p:cNvSpPr>
          <p:nvPr/>
        </p:nvSpPr>
        <p:spPr bwMode="auto">
          <a:xfrm>
            <a:off x="4226367" y="2464068"/>
            <a:ext cx="691265" cy="800290"/>
          </a:xfrm>
          <a:custGeom>
            <a:avLst/>
            <a:gdLst>
              <a:gd name="T0" fmla="*/ 544 w 666"/>
              <a:gd name="T1" fmla="*/ 103 h 771"/>
              <a:gd name="T2" fmla="*/ 478 w 666"/>
              <a:gd name="T3" fmla="*/ 103 h 771"/>
              <a:gd name="T4" fmla="*/ 478 w 666"/>
              <a:gd name="T5" fmla="*/ 83 h 771"/>
              <a:gd name="T6" fmla="*/ 417 w 666"/>
              <a:gd name="T7" fmla="*/ 83 h 771"/>
              <a:gd name="T8" fmla="*/ 324 w 666"/>
              <a:gd name="T9" fmla="*/ 0 h 771"/>
              <a:gd name="T10" fmla="*/ 229 w 666"/>
              <a:gd name="T11" fmla="*/ 83 h 771"/>
              <a:gd name="T12" fmla="*/ 168 w 666"/>
              <a:gd name="T13" fmla="*/ 83 h 771"/>
              <a:gd name="T14" fmla="*/ 168 w 666"/>
              <a:gd name="T15" fmla="*/ 103 h 771"/>
              <a:gd name="T16" fmla="*/ 122 w 666"/>
              <a:gd name="T17" fmla="*/ 103 h 771"/>
              <a:gd name="T18" fmla="*/ 0 w 666"/>
              <a:gd name="T19" fmla="*/ 223 h 771"/>
              <a:gd name="T20" fmla="*/ 0 w 666"/>
              <a:gd name="T21" fmla="*/ 648 h 771"/>
              <a:gd name="T22" fmla="*/ 122 w 666"/>
              <a:gd name="T23" fmla="*/ 771 h 771"/>
              <a:gd name="T24" fmla="*/ 544 w 666"/>
              <a:gd name="T25" fmla="*/ 771 h 771"/>
              <a:gd name="T26" fmla="*/ 666 w 666"/>
              <a:gd name="T27" fmla="*/ 648 h 771"/>
              <a:gd name="T28" fmla="*/ 666 w 666"/>
              <a:gd name="T29" fmla="*/ 223 h 771"/>
              <a:gd name="T30" fmla="*/ 544 w 666"/>
              <a:gd name="T31" fmla="*/ 103 h 771"/>
              <a:gd name="T32" fmla="*/ 270 w 666"/>
              <a:gd name="T33" fmla="*/ 123 h 771"/>
              <a:gd name="T34" fmla="*/ 270 w 666"/>
              <a:gd name="T35" fmla="*/ 98 h 771"/>
              <a:gd name="T36" fmla="*/ 324 w 666"/>
              <a:gd name="T37" fmla="*/ 41 h 771"/>
              <a:gd name="T38" fmla="*/ 374 w 666"/>
              <a:gd name="T39" fmla="*/ 98 h 771"/>
              <a:gd name="T40" fmla="*/ 374 w 666"/>
              <a:gd name="T41" fmla="*/ 123 h 771"/>
              <a:gd name="T42" fmla="*/ 437 w 666"/>
              <a:gd name="T43" fmla="*/ 123 h 771"/>
              <a:gd name="T44" fmla="*/ 437 w 666"/>
              <a:gd name="T45" fmla="*/ 228 h 771"/>
              <a:gd name="T46" fmla="*/ 207 w 666"/>
              <a:gd name="T47" fmla="*/ 228 h 771"/>
              <a:gd name="T48" fmla="*/ 207 w 666"/>
              <a:gd name="T49" fmla="*/ 123 h 771"/>
              <a:gd name="T50" fmla="*/ 270 w 666"/>
              <a:gd name="T51" fmla="*/ 123 h 771"/>
              <a:gd name="T52" fmla="*/ 507 w 666"/>
              <a:gd name="T53" fmla="*/ 304 h 771"/>
              <a:gd name="T54" fmla="*/ 476 w 666"/>
              <a:gd name="T55" fmla="*/ 311 h 771"/>
              <a:gd name="T56" fmla="*/ 476 w 666"/>
              <a:gd name="T57" fmla="*/ 311 h 771"/>
              <a:gd name="T58" fmla="*/ 315 w 666"/>
              <a:gd name="T59" fmla="*/ 565 h 771"/>
              <a:gd name="T60" fmla="*/ 210 w 666"/>
              <a:gd name="T61" fmla="*/ 480 h 771"/>
              <a:gd name="T62" fmla="*/ 179 w 666"/>
              <a:gd name="T63" fmla="*/ 484 h 771"/>
              <a:gd name="T64" fmla="*/ 179 w 666"/>
              <a:gd name="T65" fmla="*/ 484 h 771"/>
              <a:gd name="T66" fmla="*/ 182 w 666"/>
              <a:gd name="T67" fmla="*/ 516 h 771"/>
              <a:gd name="T68" fmla="*/ 307 w 666"/>
              <a:gd name="T69" fmla="*/ 616 h 771"/>
              <a:gd name="T70" fmla="*/ 338 w 666"/>
              <a:gd name="T71" fmla="*/ 612 h 771"/>
              <a:gd name="T72" fmla="*/ 339 w 666"/>
              <a:gd name="T73" fmla="*/ 610 h 771"/>
              <a:gd name="T74" fmla="*/ 514 w 666"/>
              <a:gd name="T75" fmla="*/ 335 h 771"/>
              <a:gd name="T76" fmla="*/ 507 w 666"/>
              <a:gd name="T77" fmla="*/ 304 h 771"/>
              <a:gd name="T78" fmla="*/ 624 w 666"/>
              <a:gd name="T79" fmla="*/ 648 h 771"/>
              <a:gd name="T80" fmla="*/ 544 w 666"/>
              <a:gd name="T81" fmla="*/ 729 h 771"/>
              <a:gd name="T82" fmla="*/ 122 w 666"/>
              <a:gd name="T83" fmla="*/ 729 h 771"/>
              <a:gd name="T84" fmla="*/ 39 w 666"/>
              <a:gd name="T85" fmla="*/ 648 h 771"/>
              <a:gd name="T86" fmla="*/ 39 w 666"/>
              <a:gd name="T87" fmla="*/ 223 h 771"/>
              <a:gd name="T88" fmla="*/ 122 w 666"/>
              <a:gd name="T89" fmla="*/ 145 h 771"/>
              <a:gd name="T90" fmla="*/ 168 w 666"/>
              <a:gd name="T91" fmla="*/ 145 h 771"/>
              <a:gd name="T92" fmla="*/ 168 w 666"/>
              <a:gd name="T93" fmla="*/ 270 h 771"/>
              <a:gd name="T94" fmla="*/ 478 w 666"/>
              <a:gd name="T95" fmla="*/ 270 h 771"/>
              <a:gd name="T96" fmla="*/ 478 w 666"/>
              <a:gd name="T97" fmla="*/ 145 h 771"/>
              <a:gd name="T98" fmla="*/ 544 w 666"/>
              <a:gd name="T99" fmla="*/ 145 h 771"/>
              <a:gd name="T100" fmla="*/ 624 w 666"/>
              <a:gd name="T101" fmla="*/ 223 h 771"/>
              <a:gd name="T102" fmla="*/ 624 w 666"/>
              <a:gd name="T103" fmla="*/ 6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66" h="771">
                <a:moveTo>
                  <a:pt x="544" y="103"/>
                </a:moveTo>
                <a:cubicBezTo>
                  <a:pt x="478" y="103"/>
                  <a:pt x="478" y="103"/>
                  <a:pt x="478" y="103"/>
                </a:cubicBezTo>
                <a:cubicBezTo>
                  <a:pt x="478" y="83"/>
                  <a:pt x="478" y="83"/>
                  <a:pt x="478" y="83"/>
                </a:cubicBezTo>
                <a:cubicBezTo>
                  <a:pt x="417" y="83"/>
                  <a:pt x="417" y="83"/>
                  <a:pt x="417" y="83"/>
                </a:cubicBezTo>
                <a:cubicBezTo>
                  <a:pt x="407" y="40"/>
                  <a:pt x="370" y="0"/>
                  <a:pt x="324" y="0"/>
                </a:cubicBezTo>
                <a:cubicBezTo>
                  <a:pt x="278" y="0"/>
                  <a:pt x="239" y="40"/>
                  <a:pt x="229" y="83"/>
                </a:cubicBezTo>
                <a:cubicBezTo>
                  <a:pt x="168" y="83"/>
                  <a:pt x="168" y="83"/>
                  <a:pt x="168" y="83"/>
                </a:cubicBezTo>
                <a:cubicBezTo>
                  <a:pt x="168" y="103"/>
                  <a:pt x="168" y="103"/>
                  <a:pt x="168" y="103"/>
                </a:cubicBezTo>
                <a:cubicBezTo>
                  <a:pt x="122" y="103"/>
                  <a:pt x="122" y="103"/>
                  <a:pt x="122" y="103"/>
                </a:cubicBezTo>
                <a:cubicBezTo>
                  <a:pt x="54" y="103"/>
                  <a:pt x="0" y="155"/>
                  <a:pt x="0" y="223"/>
                </a:cubicBezTo>
                <a:cubicBezTo>
                  <a:pt x="0" y="648"/>
                  <a:pt x="0" y="648"/>
                  <a:pt x="0" y="648"/>
                </a:cubicBezTo>
                <a:cubicBezTo>
                  <a:pt x="0" y="716"/>
                  <a:pt x="54" y="771"/>
                  <a:pt x="122" y="771"/>
                </a:cubicBezTo>
                <a:cubicBezTo>
                  <a:pt x="544" y="771"/>
                  <a:pt x="544" y="771"/>
                  <a:pt x="544" y="771"/>
                </a:cubicBezTo>
                <a:cubicBezTo>
                  <a:pt x="612" y="771"/>
                  <a:pt x="666" y="716"/>
                  <a:pt x="666" y="648"/>
                </a:cubicBezTo>
                <a:cubicBezTo>
                  <a:pt x="666" y="223"/>
                  <a:pt x="666" y="223"/>
                  <a:pt x="666" y="223"/>
                </a:cubicBezTo>
                <a:cubicBezTo>
                  <a:pt x="666" y="155"/>
                  <a:pt x="612" y="103"/>
                  <a:pt x="544" y="103"/>
                </a:cubicBezTo>
                <a:close/>
                <a:moveTo>
                  <a:pt x="270" y="123"/>
                </a:moveTo>
                <a:cubicBezTo>
                  <a:pt x="270" y="98"/>
                  <a:pt x="270" y="98"/>
                  <a:pt x="270" y="98"/>
                </a:cubicBezTo>
                <a:cubicBezTo>
                  <a:pt x="270" y="69"/>
                  <a:pt x="295" y="41"/>
                  <a:pt x="324" y="41"/>
                </a:cubicBezTo>
                <a:cubicBezTo>
                  <a:pt x="353" y="41"/>
                  <a:pt x="374" y="69"/>
                  <a:pt x="374" y="98"/>
                </a:cubicBezTo>
                <a:cubicBezTo>
                  <a:pt x="374" y="123"/>
                  <a:pt x="374" y="123"/>
                  <a:pt x="374" y="123"/>
                </a:cubicBezTo>
                <a:cubicBezTo>
                  <a:pt x="437" y="123"/>
                  <a:pt x="437" y="123"/>
                  <a:pt x="437" y="123"/>
                </a:cubicBezTo>
                <a:cubicBezTo>
                  <a:pt x="437" y="228"/>
                  <a:pt x="437" y="228"/>
                  <a:pt x="437" y="228"/>
                </a:cubicBezTo>
                <a:cubicBezTo>
                  <a:pt x="207" y="228"/>
                  <a:pt x="207" y="228"/>
                  <a:pt x="207" y="228"/>
                </a:cubicBezTo>
                <a:cubicBezTo>
                  <a:pt x="207" y="123"/>
                  <a:pt x="207" y="123"/>
                  <a:pt x="207" y="123"/>
                </a:cubicBezTo>
                <a:cubicBezTo>
                  <a:pt x="270" y="123"/>
                  <a:pt x="270" y="123"/>
                  <a:pt x="270" y="123"/>
                </a:cubicBezTo>
                <a:close/>
                <a:moveTo>
                  <a:pt x="507" y="304"/>
                </a:moveTo>
                <a:cubicBezTo>
                  <a:pt x="496" y="297"/>
                  <a:pt x="483" y="300"/>
                  <a:pt x="476" y="311"/>
                </a:cubicBezTo>
                <a:cubicBezTo>
                  <a:pt x="476" y="311"/>
                  <a:pt x="476" y="311"/>
                  <a:pt x="476" y="311"/>
                </a:cubicBezTo>
                <a:cubicBezTo>
                  <a:pt x="315" y="565"/>
                  <a:pt x="315" y="565"/>
                  <a:pt x="315" y="565"/>
                </a:cubicBezTo>
                <a:cubicBezTo>
                  <a:pt x="210" y="480"/>
                  <a:pt x="210" y="480"/>
                  <a:pt x="210" y="480"/>
                </a:cubicBezTo>
                <a:cubicBezTo>
                  <a:pt x="201" y="473"/>
                  <a:pt x="187" y="474"/>
                  <a:pt x="179" y="484"/>
                </a:cubicBezTo>
                <a:cubicBezTo>
                  <a:pt x="179" y="484"/>
                  <a:pt x="179" y="484"/>
                  <a:pt x="179" y="484"/>
                </a:cubicBezTo>
                <a:cubicBezTo>
                  <a:pt x="171" y="494"/>
                  <a:pt x="173" y="508"/>
                  <a:pt x="182" y="516"/>
                </a:cubicBezTo>
                <a:cubicBezTo>
                  <a:pt x="307" y="616"/>
                  <a:pt x="307" y="616"/>
                  <a:pt x="307" y="616"/>
                </a:cubicBezTo>
                <a:cubicBezTo>
                  <a:pt x="316" y="623"/>
                  <a:pt x="330" y="622"/>
                  <a:pt x="338" y="612"/>
                </a:cubicBezTo>
                <a:cubicBezTo>
                  <a:pt x="338" y="612"/>
                  <a:pt x="339" y="611"/>
                  <a:pt x="339" y="610"/>
                </a:cubicBezTo>
                <a:cubicBezTo>
                  <a:pt x="514" y="335"/>
                  <a:pt x="514" y="335"/>
                  <a:pt x="514" y="335"/>
                </a:cubicBezTo>
                <a:cubicBezTo>
                  <a:pt x="520" y="324"/>
                  <a:pt x="517" y="311"/>
                  <a:pt x="507" y="304"/>
                </a:cubicBezTo>
                <a:close/>
                <a:moveTo>
                  <a:pt x="624" y="648"/>
                </a:moveTo>
                <a:cubicBezTo>
                  <a:pt x="624" y="691"/>
                  <a:pt x="587" y="729"/>
                  <a:pt x="544" y="729"/>
                </a:cubicBezTo>
                <a:cubicBezTo>
                  <a:pt x="122" y="729"/>
                  <a:pt x="122" y="729"/>
                  <a:pt x="122" y="729"/>
                </a:cubicBezTo>
                <a:cubicBezTo>
                  <a:pt x="79" y="729"/>
                  <a:pt x="39" y="691"/>
                  <a:pt x="39" y="648"/>
                </a:cubicBezTo>
                <a:cubicBezTo>
                  <a:pt x="39" y="223"/>
                  <a:pt x="39" y="223"/>
                  <a:pt x="39" y="223"/>
                </a:cubicBezTo>
                <a:cubicBezTo>
                  <a:pt x="39" y="180"/>
                  <a:pt x="79" y="145"/>
                  <a:pt x="122" y="145"/>
                </a:cubicBezTo>
                <a:cubicBezTo>
                  <a:pt x="168" y="145"/>
                  <a:pt x="168" y="145"/>
                  <a:pt x="168" y="145"/>
                </a:cubicBezTo>
                <a:cubicBezTo>
                  <a:pt x="168" y="270"/>
                  <a:pt x="168" y="270"/>
                  <a:pt x="168" y="270"/>
                </a:cubicBezTo>
                <a:cubicBezTo>
                  <a:pt x="478" y="270"/>
                  <a:pt x="478" y="270"/>
                  <a:pt x="478" y="270"/>
                </a:cubicBezTo>
                <a:cubicBezTo>
                  <a:pt x="478" y="145"/>
                  <a:pt x="478" y="145"/>
                  <a:pt x="478" y="145"/>
                </a:cubicBezTo>
                <a:cubicBezTo>
                  <a:pt x="544" y="145"/>
                  <a:pt x="544" y="145"/>
                  <a:pt x="544" y="145"/>
                </a:cubicBezTo>
                <a:cubicBezTo>
                  <a:pt x="587" y="145"/>
                  <a:pt x="624" y="180"/>
                  <a:pt x="624" y="223"/>
                </a:cubicBezTo>
                <a:cubicBezTo>
                  <a:pt x="624" y="648"/>
                  <a:pt x="624" y="648"/>
                  <a:pt x="624" y="648"/>
                </a:cubicBezTo>
                <a:close/>
              </a:path>
            </a:pathLst>
          </a:custGeom>
          <a:solidFill>
            <a:srgbClr val="2C416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endParaRPr>
          </a:p>
        </p:txBody>
      </p:sp>
      <p:sp>
        <p:nvSpPr>
          <p:cNvPr id="33" name="矩形 32"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1097108" y="1618713"/>
            <a:ext cx="2401308" cy="694101"/>
          </a:xfrm>
          <a:prstGeom prst="rect">
            <a:avLst/>
          </a:prstGeom>
        </p:spPr>
        <p:txBody>
          <a:bodyPr wrap="square">
            <a:spAutoFit/>
          </a:bodyPr>
          <a:lstStyle/>
          <a:p>
            <a:pPr algn="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34" name="矩形 3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113126" y="1323057"/>
            <a:ext cx="1385290" cy="338554"/>
          </a:xfrm>
          <a:prstGeom prst="rect">
            <a:avLst/>
          </a:prstGeom>
        </p:spPr>
        <p:txBody>
          <a:bodyPr wrap="square">
            <a:spAutoFit/>
          </a:bodyPr>
          <a:lstStyle/>
          <a:p>
            <a:pPr lvl="0" algn="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35" name="矩形 34"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621066" y="2734849"/>
            <a:ext cx="2401308" cy="694101"/>
          </a:xfrm>
          <a:prstGeom prst="rect">
            <a:avLst/>
          </a:prstGeom>
        </p:spPr>
        <p:txBody>
          <a:bodyPr wrap="square">
            <a:spAutoFit/>
          </a:bodyPr>
          <a:lstStyle/>
          <a:p>
            <a:pPr algn="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38" name="矩形 3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637084" y="2439193"/>
            <a:ext cx="1385290" cy="338554"/>
          </a:xfrm>
          <a:prstGeom prst="rect">
            <a:avLst/>
          </a:prstGeom>
        </p:spPr>
        <p:txBody>
          <a:bodyPr wrap="square">
            <a:spAutoFit/>
          </a:bodyPr>
          <a:lstStyle/>
          <a:p>
            <a:pPr lvl="0" algn="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39" name="矩形 38"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1097108" y="3852861"/>
            <a:ext cx="2401308" cy="694101"/>
          </a:xfrm>
          <a:prstGeom prst="rect">
            <a:avLst/>
          </a:prstGeom>
        </p:spPr>
        <p:txBody>
          <a:bodyPr wrap="square">
            <a:spAutoFit/>
          </a:bodyPr>
          <a:lstStyle/>
          <a:p>
            <a:pPr algn="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40" name="矩形 3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113126" y="3557205"/>
            <a:ext cx="1385290" cy="338554"/>
          </a:xfrm>
          <a:prstGeom prst="rect">
            <a:avLst/>
          </a:prstGeom>
        </p:spPr>
        <p:txBody>
          <a:bodyPr wrap="square">
            <a:spAutoFit/>
          </a:bodyPr>
          <a:lstStyle/>
          <a:p>
            <a:pPr lvl="0" algn="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41" name="矩形 40"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736313" y="1618713"/>
            <a:ext cx="2401308" cy="694101"/>
          </a:xfrm>
          <a:prstGeom prst="rect">
            <a:avLst/>
          </a:prstGeom>
        </p:spPr>
        <p:txBody>
          <a:bodyPr wrap="square">
            <a:spAutoFit/>
          </a:bodyPr>
          <a:lstStyle/>
          <a:p>
            <a:pP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42" name="矩形 4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736313" y="1323057"/>
            <a:ext cx="1385290" cy="338554"/>
          </a:xfrm>
          <a:prstGeom prst="rect">
            <a:avLst/>
          </a:prstGeom>
        </p:spPr>
        <p:txBody>
          <a:bodyPr wrap="square">
            <a:spAutoFit/>
          </a:bodyPr>
          <a:lstStyle/>
          <a:p>
            <a:pPr lvl="0"/>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43" name="矩形 42"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736313" y="3852861"/>
            <a:ext cx="2401308" cy="694101"/>
          </a:xfrm>
          <a:prstGeom prst="rect">
            <a:avLst/>
          </a:prstGeom>
        </p:spPr>
        <p:txBody>
          <a:bodyPr wrap="square">
            <a:spAutoFit/>
          </a:bodyPr>
          <a:lstStyle/>
          <a:p>
            <a:pP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44" name="矩形 4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736313" y="3557205"/>
            <a:ext cx="1385290" cy="338554"/>
          </a:xfrm>
          <a:prstGeom prst="rect">
            <a:avLst/>
          </a:prstGeom>
        </p:spPr>
        <p:txBody>
          <a:bodyPr wrap="square">
            <a:spAutoFit/>
          </a:bodyPr>
          <a:lstStyle/>
          <a:p>
            <a:pPr lvl="0"/>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45" name="矩形 44"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6156625" y="2753698"/>
            <a:ext cx="2401308" cy="694101"/>
          </a:xfrm>
          <a:prstGeom prst="rect">
            <a:avLst/>
          </a:prstGeom>
        </p:spPr>
        <p:txBody>
          <a:bodyPr wrap="square">
            <a:spAutoFit/>
          </a:bodyPr>
          <a:lstStyle/>
          <a:p>
            <a:pP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46" name="矩形 45"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156625" y="2458042"/>
            <a:ext cx="1385290" cy="338554"/>
          </a:xfrm>
          <a:prstGeom prst="rect">
            <a:avLst/>
          </a:prstGeom>
        </p:spPr>
        <p:txBody>
          <a:bodyPr wrap="square">
            <a:spAutoFit/>
          </a:bodyPr>
          <a:lstStyle/>
          <a:p>
            <a:pPr lvl="0"/>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085" y="566945"/>
            <a:ext cx="1732162" cy="261610"/>
          </a:xfrm>
          <a:prstGeom prst="rect">
            <a:avLst/>
          </a:prstGeom>
        </p:spPr>
        <p:txBody>
          <a:bodyPr wrap="square">
            <a:spAutoFit/>
          </a:bodyPr>
          <a:lstStyle/>
          <a:p>
            <a:r>
              <a:rPr lang="en-US" altLang="zh-CN" sz="1100">
                <a:solidFill>
                  <a:schemeClr val="bg1"/>
                </a:solidFill>
                <a:latin typeface="+mj-lt"/>
                <a:ea typeface="+mj-ea"/>
              </a:rPr>
              <a:t>SUMMARY OF WORK</a:t>
            </a:r>
            <a:endParaRPr lang="en-US" altLang="zh-CN" sz="1100">
              <a:solidFill>
                <a:schemeClr val="bg1"/>
              </a:solidFill>
              <a:latin typeface="+mj-lt"/>
              <a:ea typeface="+mj-ea"/>
            </a:endParaRPr>
          </a:p>
        </p:txBody>
      </p:sp>
      <p:sp>
        <p:nvSpPr>
          <p:cNvPr id="2" name="矩形 1"/>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工作</a:t>
            </a:r>
            <a:r>
              <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rPr>
              <a:t>概述</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占位符 10"/>
          <p:cNvPicPr>
            <a:picLocks noGrp="1" noChangeAspect="1"/>
          </p:cNvPicPr>
          <p:nvPr>
            <p:ph type="pic" sz="quarter" idx="15"/>
          </p:nvPr>
        </p:nvPicPr>
        <p:blipFill>
          <a:blip r:embed="rId1">
            <a:extLst>
              <a:ext uri="{28A0092B-C50C-407E-A947-70E740481C1C}">
                <a14:useLocalDpi xmlns:a14="http://schemas.microsoft.com/office/drawing/2010/main" val="0"/>
              </a:ext>
            </a:extLst>
          </a:blip>
          <a:srcRect l="7982" r="7982"/>
          <a:stretch>
            <a:fillRect/>
          </a:stretch>
        </p:blipFill>
        <p:spPr/>
      </p:pic>
      <p:pic>
        <p:nvPicPr>
          <p:cNvPr id="13" name="图片占位符 12"/>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327" b="10327"/>
          <a:stretch>
            <a:fillRect/>
          </a:stretch>
        </p:blipFill>
        <p:spPr/>
      </p:pic>
      <p:pic>
        <p:nvPicPr>
          <p:cNvPr id="15" name="图片占位符 14"/>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7982" r="7982"/>
          <a:stretch>
            <a:fillRect/>
          </a:stretch>
        </p:blipFill>
        <p:spPr/>
      </p:pic>
      <p:sp>
        <p:nvSpPr>
          <p:cNvPr id="36" name="矩形 35"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221568" y="3557086"/>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tx1">
                    <a:lumMod val="85000"/>
                    <a:lumOff val="15000"/>
                  </a:schemeClr>
                </a:solidFill>
                <a:cs typeface="+mn-ea"/>
                <a:sym typeface="+mn-lt"/>
              </a:rPr>
              <a:t>Lorem ipsum dolor sit amet, consectetuer adipiscing elit. Aenean commodo ligula eget dolor. Aenean massa. </a:t>
            </a:r>
            <a:endParaRPr lang="en-US" altLang="zh-CN" sz="900">
              <a:solidFill>
                <a:schemeClr val="tx1">
                  <a:lumMod val="85000"/>
                  <a:lumOff val="15000"/>
                </a:schemeClr>
              </a:solidFill>
              <a:cs typeface="+mn-ea"/>
              <a:sym typeface="+mn-lt"/>
            </a:endParaRPr>
          </a:p>
        </p:txBody>
      </p:sp>
      <p:sp>
        <p:nvSpPr>
          <p:cNvPr id="37" name="矩形 3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94787" y="3261430"/>
            <a:ext cx="1385290" cy="338554"/>
          </a:xfrm>
          <a:prstGeom prst="rect">
            <a:avLst/>
          </a:prstGeom>
        </p:spPr>
        <p:txBody>
          <a:bodyPr wrap="square">
            <a:spAutoFit/>
          </a:bodyPr>
          <a:lstStyle/>
          <a:p>
            <a:pPr lvl="0" algn="ctr"/>
            <a:r>
              <a:rPr lang="zh-CN" altLang="en-US" sz="1600">
                <a:solidFill>
                  <a:srgbClr val="2C4167"/>
                </a:solidFill>
                <a:latin typeface="+mj-ea"/>
                <a:ea typeface="+mj-ea"/>
              </a:rPr>
              <a:t>工作概述</a:t>
            </a:r>
            <a:endParaRPr lang="zh-CN" altLang="en-US" sz="1600">
              <a:solidFill>
                <a:srgbClr val="2C4167"/>
              </a:solidFill>
              <a:latin typeface="+mj-ea"/>
              <a:ea typeface="+mj-ea"/>
            </a:endParaRPr>
          </a:p>
        </p:txBody>
      </p:sp>
      <p:sp>
        <p:nvSpPr>
          <p:cNvPr id="49" name="矩形 48"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2472849" y="1835862"/>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tx1">
                    <a:lumMod val="85000"/>
                    <a:lumOff val="15000"/>
                  </a:schemeClr>
                </a:solidFill>
                <a:cs typeface="+mn-ea"/>
                <a:sym typeface="+mn-lt"/>
              </a:rPr>
              <a:t>Lorem ipsum dolor sit amet, consectetuer adipiscing elit. Aenean commodo ligula eget dolor. Aenean massa. </a:t>
            </a:r>
            <a:endParaRPr lang="en-US" altLang="zh-CN" sz="900">
              <a:solidFill>
                <a:schemeClr val="tx1">
                  <a:lumMod val="85000"/>
                  <a:lumOff val="15000"/>
                </a:schemeClr>
              </a:solidFill>
              <a:cs typeface="+mn-ea"/>
              <a:sym typeface="+mn-lt"/>
            </a:endParaRPr>
          </a:p>
        </p:txBody>
      </p:sp>
      <p:sp>
        <p:nvSpPr>
          <p:cNvPr id="50" name="矩形 4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746068" y="1540206"/>
            <a:ext cx="1385290" cy="338554"/>
          </a:xfrm>
          <a:prstGeom prst="rect">
            <a:avLst/>
          </a:prstGeom>
        </p:spPr>
        <p:txBody>
          <a:bodyPr wrap="square">
            <a:spAutoFit/>
          </a:bodyPr>
          <a:lstStyle/>
          <a:p>
            <a:pPr lvl="0" algn="ctr"/>
            <a:r>
              <a:rPr lang="zh-CN" altLang="en-US" sz="1600">
                <a:solidFill>
                  <a:srgbClr val="2C4167"/>
                </a:solidFill>
                <a:latin typeface="+mj-ea"/>
                <a:ea typeface="+mj-ea"/>
              </a:rPr>
              <a:t>工作概述</a:t>
            </a:r>
            <a:endParaRPr lang="zh-CN" altLang="en-US" sz="1600">
              <a:solidFill>
                <a:srgbClr val="2C4167"/>
              </a:solidFill>
              <a:latin typeface="+mj-ea"/>
              <a:ea typeface="+mj-ea"/>
            </a:endParaRPr>
          </a:p>
        </p:txBody>
      </p:sp>
      <p:sp>
        <p:nvSpPr>
          <p:cNvPr id="51" name="矩形 50"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4732376" y="3546219"/>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tx1">
                    <a:lumMod val="85000"/>
                    <a:lumOff val="15000"/>
                  </a:schemeClr>
                </a:solidFill>
                <a:cs typeface="+mn-ea"/>
                <a:sym typeface="+mn-lt"/>
              </a:rPr>
              <a:t>Lorem ipsum dolor sit amet, consectetuer adipiscing elit. Aenean commodo ligula eget dolor. Aenean massa. </a:t>
            </a:r>
            <a:endParaRPr lang="en-US" altLang="zh-CN" sz="900">
              <a:solidFill>
                <a:schemeClr val="tx1">
                  <a:lumMod val="85000"/>
                  <a:lumOff val="15000"/>
                </a:schemeClr>
              </a:solidFill>
              <a:cs typeface="+mn-ea"/>
              <a:sym typeface="+mn-lt"/>
            </a:endParaRPr>
          </a:p>
        </p:txBody>
      </p:sp>
      <p:sp>
        <p:nvSpPr>
          <p:cNvPr id="52" name="矩形 5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005595" y="3250563"/>
            <a:ext cx="1385290" cy="338554"/>
          </a:xfrm>
          <a:prstGeom prst="rect">
            <a:avLst/>
          </a:prstGeom>
        </p:spPr>
        <p:txBody>
          <a:bodyPr wrap="square">
            <a:spAutoFit/>
          </a:bodyPr>
          <a:lstStyle/>
          <a:p>
            <a:pPr lvl="0" algn="ctr"/>
            <a:r>
              <a:rPr lang="zh-CN" altLang="en-US" sz="1600">
                <a:solidFill>
                  <a:srgbClr val="2C4167"/>
                </a:solidFill>
                <a:latin typeface="+mj-ea"/>
                <a:ea typeface="+mj-ea"/>
              </a:rPr>
              <a:t>工作概述</a:t>
            </a:r>
            <a:endParaRPr lang="zh-CN" altLang="en-US" sz="1600">
              <a:solidFill>
                <a:srgbClr val="2C4167"/>
              </a:solidFill>
              <a:latin typeface="+mj-ea"/>
              <a:ea typeface="+mj-ea"/>
            </a:endParaRPr>
          </a:p>
        </p:txBody>
      </p:sp>
      <p:sp>
        <p:nvSpPr>
          <p:cNvPr id="53" name="矩形 52"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6966528" y="1792964"/>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tx1">
                    <a:lumMod val="85000"/>
                    <a:lumOff val="15000"/>
                  </a:schemeClr>
                </a:solidFill>
                <a:cs typeface="+mn-ea"/>
                <a:sym typeface="+mn-lt"/>
              </a:rPr>
              <a:t>Lorem ipsum dolor sit amet, consectetuer adipiscing elit. Aenean commodo ligula eget dolor. Aenean massa. </a:t>
            </a:r>
            <a:endParaRPr lang="en-US" altLang="zh-CN" sz="900">
              <a:solidFill>
                <a:schemeClr val="tx1">
                  <a:lumMod val="85000"/>
                  <a:lumOff val="15000"/>
                </a:schemeClr>
              </a:solidFill>
              <a:cs typeface="+mn-ea"/>
              <a:sym typeface="+mn-lt"/>
            </a:endParaRPr>
          </a:p>
        </p:txBody>
      </p:sp>
      <p:sp>
        <p:nvSpPr>
          <p:cNvPr id="54" name="矩形 5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7239747" y="1497308"/>
            <a:ext cx="1385290" cy="338554"/>
          </a:xfrm>
          <a:prstGeom prst="rect">
            <a:avLst/>
          </a:prstGeom>
        </p:spPr>
        <p:txBody>
          <a:bodyPr wrap="square">
            <a:spAutoFit/>
          </a:bodyPr>
          <a:lstStyle/>
          <a:p>
            <a:pPr lvl="0" algn="ctr"/>
            <a:r>
              <a:rPr lang="zh-CN" altLang="en-US" sz="1600">
                <a:solidFill>
                  <a:srgbClr val="2C4167"/>
                </a:solidFill>
                <a:latin typeface="+mj-ea"/>
                <a:ea typeface="+mj-ea"/>
              </a:rPr>
              <a:t>工作概述</a:t>
            </a:r>
            <a:endParaRPr lang="zh-CN" altLang="en-US" sz="1600">
              <a:solidFill>
                <a:srgbClr val="2C4167"/>
              </a:solidFill>
              <a:latin typeface="+mj-ea"/>
              <a:ea typeface="+mj-ea"/>
            </a:endParaRPr>
          </a:p>
        </p:txBody>
      </p:sp>
      <p:pic>
        <p:nvPicPr>
          <p:cNvPr id="19" name="图片占位符 18"/>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8180" r="8180"/>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085" y="566945"/>
            <a:ext cx="173216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SUMMARY OF WORK</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2" name="矩形 1"/>
          <p:cNvSpPr/>
          <p:nvPr/>
        </p:nvSpPr>
        <p:spPr>
          <a:xfrm>
            <a:off x="341582" y="120850"/>
            <a:ext cx="146706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300" normalizeH="0" baseline="0" noProof="0">
                <a:ln>
                  <a:noFill/>
                </a:ln>
                <a:solidFill>
                  <a:prstClr val="white"/>
                </a:solidFill>
                <a:effectLst>
                  <a:outerShdw blurRad="127000" dist="127000" dir="5400000" algn="t" rotWithShape="0">
                    <a:prstClr val="black">
                      <a:alpha val="40000"/>
                    </a:prstClr>
                  </a:outerShdw>
                </a:effectLst>
                <a:uLnTx/>
                <a:uFillTx/>
                <a:latin typeface="方正大标宋简体"/>
                <a:ea typeface="方正大标宋简体"/>
                <a:cs typeface="+mn-cs"/>
                <a:sym typeface="+mn-lt"/>
              </a:rPr>
              <a:t>工作</a:t>
            </a:r>
            <a:r>
              <a:rPr kumimoji="0" lang="zh-CN" altLang="en-US" sz="2800" b="0" i="0" u="none" strike="noStrike" kern="1200" cap="none" spc="-300" normalizeH="0" baseline="0" noProof="0" dirty="0">
                <a:ln>
                  <a:noFill/>
                </a:ln>
                <a:solidFill>
                  <a:prstClr val="white"/>
                </a:solidFill>
                <a:effectLst>
                  <a:outerShdw blurRad="127000" dist="127000" dir="5400000" algn="t" rotWithShape="0">
                    <a:prstClr val="black">
                      <a:alpha val="40000"/>
                    </a:prstClr>
                  </a:outerShdw>
                </a:effectLst>
                <a:uLnTx/>
                <a:uFillTx/>
                <a:latin typeface="方正大标宋简体"/>
                <a:ea typeface="方正大标宋简体"/>
                <a:cs typeface="+mn-cs"/>
                <a:sym typeface="+mn-lt"/>
              </a:rPr>
              <a:t>概述</a:t>
            </a:r>
            <a:endParaRPr kumimoji="0" lang="zh-CN" altLang="en-US" sz="2800" b="0" i="0" u="none" strike="noStrike" kern="1200" cap="none" spc="-300" normalizeH="0" baseline="0" noProof="0" dirty="0">
              <a:ln>
                <a:noFill/>
              </a:ln>
              <a:solidFill>
                <a:prstClr val="white"/>
              </a:solidFill>
              <a:effectLst>
                <a:outerShdw blurRad="127000" dist="127000" dir="5400000" algn="t" rotWithShape="0">
                  <a:prstClr val="black">
                    <a:alpha val="40000"/>
                  </a:prstClr>
                </a:outerShdw>
              </a:effectLst>
              <a:uLnTx/>
              <a:uFillTx/>
              <a:latin typeface="方正大标宋简体"/>
              <a:ea typeface="方正大标宋简体"/>
              <a:cs typeface="+mn-cs"/>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47" name="矩形 46"/>
          <p:cNvSpPr/>
          <p:nvPr/>
        </p:nvSpPr>
        <p:spPr>
          <a:xfrm>
            <a:off x="555352" y="1555262"/>
            <a:ext cx="1938215" cy="270412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558595" y="2869582"/>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49" name="矩形 4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831814" y="2573926"/>
            <a:ext cx="1385290" cy="338554"/>
          </a:xfrm>
          <a:prstGeom prst="rect">
            <a:avLst/>
          </a:prstGeom>
        </p:spPr>
        <p:txBody>
          <a:bodyPr wrap="square">
            <a:spAutoFit/>
          </a:bodyPr>
          <a:lstStyle/>
          <a:p>
            <a:pPr lvl="0" algn="ct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sp>
        <p:nvSpPr>
          <p:cNvPr id="50" name="Freeform 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SpPr>
            <a:spLocks noEditPoints="1"/>
          </p:cNvSpPr>
          <p:nvPr/>
        </p:nvSpPr>
        <p:spPr bwMode="auto">
          <a:xfrm>
            <a:off x="1311032" y="1909991"/>
            <a:ext cx="426854" cy="364068"/>
          </a:xfrm>
          <a:custGeom>
            <a:avLst/>
            <a:gdLst>
              <a:gd name="T0" fmla="*/ 689 w 746"/>
              <a:gd name="T1" fmla="*/ 125 h 638"/>
              <a:gd name="T2" fmla="*/ 552 w 746"/>
              <a:gd name="T3" fmla="*/ 125 h 638"/>
              <a:gd name="T4" fmla="*/ 552 w 746"/>
              <a:gd name="T5" fmla="*/ 57 h 638"/>
              <a:gd name="T6" fmla="*/ 495 w 746"/>
              <a:gd name="T7" fmla="*/ 0 h 638"/>
              <a:gd name="T8" fmla="*/ 253 w 746"/>
              <a:gd name="T9" fmla="*/ 0 h 638"/>
              <a:gd name="T10" fmla="*/ 196 w 746"/>
              <a:gd name="T11" fmla="*/ 57 h 638"/>
              <a:gd name="T12" fmla="*/ 196 w 746"/>
              <a:gd name="T13" fmla="*/ 125 h 638"/>
              <a:gd name="T14" fmla="*/ 57 w 746"/>
              <a:gd name="T15" fmla="*/ 125 h 638"/>
              <a:gd name="T16" fmla="*/ 0 w 746"/>
              <a:gd name="T17" fmla="*/ 182 h 638"/>
              <a:gd name="T18" fmla="*/ 0 w 746"/>
              <a:gd name="T19" fmla="*/ 581 h 638"/>
              <a:gd name="T20" fmla="*/ 57 w 746"/>
              <a:gd name="T21" fmla="*/ 638 h 638"/>
              <a:gd name="T22" fmla="*/ 689 w 746"/>
              <a:gd name="T23" fmla="*/ 638 h 638"/>
              <a:gd name="T24" fmla="*/ 746 w 746"/>
              <a:gd name="T25" fmla="*/ 581 h 638"/>
              <a:gd name="T26" fmla="*/ 746 w 746"/>
              <a:gd name="T27" fmla="*/ 182 h 638"/>
              <a:gd name="T28" fmla="*/ 689 w 746"/>
              <a:gd name="T29" fmla="*/ 125 h 638"/>
              <a:gd name="T30" fmla="*/ 239 w 746"/>
              <a:gd name="T31" fmla="*/ 57 h 638"/>
              <a:gd name="T32" fmla="*/ 253 w 746"/>
              <a:gd name="T33" fmla="*/ 44 h 638"/>
              <a:gd name="T34" fmla="*/ 495 w 746"/>
              <a:gd name="T35" fmla="*/ 44 h 638"/>
              <a:gd name="T36" fmla="*/ 508 w 746"/>
              <a:gd name="T37" fmla="*/ 57 h 638"/>
              <a:gd name="T38" fmla="*/ 508 w 746"/>
              <a:gd name="T39" fmla="*/ 125 h 638"/>
              <a:gd name="T40" fmla="*/ 239 w 746"/>
              <a:gd name="T41" fmla="*/ 125 h 638"/>
              <a:gd name="T42" fmla="*/ 239 w 746"/>
              <a:gd name="T43" fmla="*/ 57 h 638"/>
              <a:gd name="T44" fmla="*/ 57 w 746"/>
              <a:gd name="T45" fmla="*/ 169 h 638"/>
              <a:gd name="T46" fmla="*/ 689 w 746"/>
              <a:gd name="T47" fmla="*/ 169 h 638"/>
              <a:gd name="T48" fmla="*/ 703 w 746"/>
              <a:gd name="T49" fmla="*/ 182 h 638"/>
              <a:gd name="T50" fmla="*/ 703 w 746"/>
              <a:gd name="T51" fmla="*/ 295 h 638"/>
              <a:gd name="T52" fmla="*/ 545 w 746"/>
              <a:gd name="T53" fmla="*/ 295 h 638"/>
              <a:gd name="T54" fmla="*/ 545 w 746"/>
              <a:gd name="T55" fmla="*/ 267 h 638"/>
              <a:gd name="T56" fmla="*/ 501 w 746"/>
              <a:gd name="T57" fmla="*/ 267 h 638"/>
              <a:gd name="T58" fmla="*/ 501 w 746"/>
              <a:gd name="T59" fmla="*/ 295 h 638"/>
              <a:gd name="T60" fmla="*/ 245 w 746"/>
              <a:gd name="T61" fmla="*/ 295 h 638"/>
              <a:gd name="T62" fmla="*/ 245 w 746"/>
              <a:gd name="T63" fmla="*/ 266 h 638"/>
              <a:gd name="T64" fmla="*/ 201 w 746"/>
              <a:gd name="T65" fmla="*/ 266 h 638"/>
              <a:gd name="T66" fmla="*/ 201 w 746"/>
              <a:gd name="T67" fmla="*/ 295 h 638"/>
              <a:gd name="T68" fmla="*/ 43 w 746"/>
              <a:gd name="T69" fmla="*/ 295 h 638"/>
              <a:gd name="T70" fmla="*/ 43 w 746"/>
              <a:gd name="T71" fmla="*/ 182 h 638"/>
              <a:gd name="T72" fmla="*/ 57 w 746"/>
              <a:gd name="T73" fmla="*/ 169 h 638"/>
              <a:gd name="T74" fmla="*/ 689 w 746"/>
              <a:gd name="T75" fmla="*/ 594 h 638"/>
              <a:gd name="T76" fmla="*/ 57 w 746"/>
              <a:gd name="T77" fmla="*/ 594 h 638"/>
              <a:gd name="T78" fmla="*/ 43 w 746"/>
              <a:gd name="T79" fmla="*/ 581 h 638"/>
              <a:gd name="T80" fmla="*/ 43 w 746"/>
              <a:gd name="T81" fmla="*/ 338 h 638"/>
              <a:gd name="T82" fmla="*/ 201 w 746"/>
              <a:gd name="T83" fmla="*/ 338 h 638"/>
              <a:gd name="T84" fmla="*/ 201 w 746"/>
              <a:gd name="T85" fmla="*/ 368 h 638"/>
              <a:gd name="T86" fmla="*/ 245 w 746"/>
              <a:gd name="T87" fmla="*/ 368 h 638"/>
              <a:gd name="T88" fmla="*/ 245 w 746"/>
              <a:gd name="T89" fmla="*/ 338 h 638"/>
              <a:gd name="T90" fmla="*/ 501 w 746"/>
              <a:gd name="T91" fmla="*/ 338 h 638"/>
              <a:gd name="T92" fmla="*/ 501 w 746"/>
              <a:gd name="T93" fmla="*/ 369 h 638"/>
              <a:gd name="T94" fmla="*/ 545 w 746"/>
              <a:gd name="T95" fmla="*/ 369 h 638"/>
              <a:gd name="T96" fmla="*/ 545 w 746"/>
              <a:gd name="T97" fmla="*/ 338 h 638"/>
              <a:gd name="T98" fmla="*/ 703 w 746"/>
              <a:gd name="T99" fmla="*/ 338 h 638"/>
              <a:gd name="T100" fmla="*/ 703 w 746"/>
              <a:gd name="T101" fmla="*/ 581 h 638"/>
              <a:gd name="T102" fmla="*/ 689 w 746"/>
              <a:gd name="T103" fmla="*/ 59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1" name="矩形 50"/>
          <p:cNvSpPr/>
          <p:nvPr/>
        </p:nvSpPr>
        <p:spPr>
          <a:xfrm>
            <a:off x="6664322" y="1555262"/>
            <a:ext cx="1938215" cy="270412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6667565" y="2826684"/>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53" name="矩形 52"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940784" y="2531028"/>
            <a:ext cx="1385290" cy="338554"/>
          </a:xfrm>
          <a:prstGeom prst="rect">
            <a:avLst/>
          </a:prstGeom>
        </p:spPr>
        <p:txBody>
          <a:bodyPr wrap="square">
            <a:spAutoFit/>
          </a:bodyPr>
          <a:lstStyle/>
          <a:p>
            <a:pPr lvl="0" algn="ct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grpSp>
        <p:nvGrpSpPr>
          <p:cNvPr id="54" name="组合 53"/>
          <p:cNvGrpSpPr/>
          <p:nvPr/>
        </p:nvGrpSpPr>
        <p:grpSpPr>
          <a:xfrm>
            <a:off x="7445674" y="1873139"/>
            <a:ext cx="375510" cy="437773"/>
            <a:chOff x="4937999" y="1554413"/>
            <a:chExt cx="311245" cy="362852"/>
          </a:xfrm>
        </p:grpSpPr>
        <p:sp>
          <p:nvSpPr>
            <p:cNvPr id="55" name="Freeform 9"/>
            <p:cNvSpPr>
              <a:spLocks noEditPoints="1"/>
            </p:cNvSpPr>
            <p:nvPr/>
          </p:nvSpPr>
          <p:spPr bwMode="auto">
            <a:xfrm>
              <a:off x="4937999" y="1554413"/>
              <a:ext cx="311245" cy="362852"/>
            </a:xfrm>
            <a:custGeom>
              <a:avLst/>
              <a:gdLst>
                <a:gd name="T0" fmla="*/ 579 w 636"/>
                <a:gd name="T1" fmla="*/ 0 h 746"/>
                <a:gd name="T2" fmla="*/ 57 w 636"/>
                <a:gd name="T3" fmla="*/ 0 h 746"/>
                <a:gd name="T4" fmla="*/ 0 w 636"/>
                <a:gd name="T5" fmla="*/ 57 h 746"/>
                <a:gd name="T6" fmla="*/ 0 w 636"/>
                <a:gd name="T7" fmla="*/ 689 h 746"/>
                <a:gd name="T8" fmla="*/ 57 w 636"/>
                <a:gd name="T9" fmla="*/ 746 h 746"/>
                <a:gd name="T10" fmla="*/ 579 w 636"/>
                <a:gd name="T11" fmla="*/ 746 h 746"/>
                <a:gd name="T12" fmla="*/ 636 w 636"/>
                <a:gd name="T13" fmla="*/ 689 h 746"/>
                <a:gd name="T14" fmla="*/ 636 w 636"/>
                <a:gd name="T15" fmla="*/ 57 h 746"/>
                <a:gd name="T16" fmla="*/ 579 w 636"/>
                <a:gd name="T17" fmla="*/ 0 h 746"/>
                <a:gd name="T18" fmla="*/ 43 w 636"/>
                <a:gd name="T19" fmla="*/ 689 h 746"/>
                <a:gd name="T20" fmla="*/ 43 w 636"/>
                <a:gd name="T21" fmla="*/ 57 h 746"/>
                <a:gd name="T22" fmla="*/ 57 w 636"/>
                <a:gd name="T23" fmla="*/ 43 h 746"/>
                <a:gd name="T24" fmla="*/ 94 w 636"/>
                <a:gd name="T25" fmla="*/ 43 h 746"/>
                <a:gd name="T26" fmla="*/ 94 w 636"/>
                <a:gd name="T27" fmla="*/ 703 h 746"/>
                <a:gd name="T28" fmla="*/ 57 w 636"/>
                <a:gd name="T29" fmla="*/ 703 h 746"/>
                <a:gd name="T30" fmla="*/ 43 w 636"/>
                <a:gd name="T31" fmla="*/ 689 h 746"/>
                <a:gd name="T32" fmla="*/ 593 w 636"/>
                <a:gd name="T33" fmla="*/ 689 h 746"/>
                <a:gd name="T34" fmla="*/ 579 w 636"/>
                <a:gd name="T35" fmla="*/ 703 h 746"/>
                <a:gd name="T36" fmla="*/ 138 w 636"/>
                <a:gd name="T37" fmla="*/ 703 h 746"/>
                <a:gd name="T38" fmla="*/ 138 w 636"/>
                <a:gd name="T39" fmla="*/ 43 h 746"/>
                <a:gd name="T40" fmla="*/ 579 w 636"/>
                <a:gd name="T41" fmla="*/ 43 h 746"/>
                <a:gd name="T42" fmla="*/ 593 w 636"/>
                <a:gd name="T43" fmla="*/ 57 h 746"/>
                <a:gd name="T44" fmla="*/ 593 w 636"/>
                <a:gd name="T45" fmla="*/ 68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6" h="746">
                  <a:moveTo>
                    <a:pt x="579" y="0"/>
                  </a:moveTo>
                  <a:cubicBezTo>
                    <a:pt x="57" y="0"/>
                    <a:pt x="57" y="0"/>
                    <a:pt x="57" y="0"/>
                  </a:cubicBezTo>
                  <a:cubicBezTo>
                    <a:pt x="25" y="0"/>
                    <a:pt x="0" y="25"/>
                    <a:pt x="0" y="57"/>
                  </a:cubicBezTo>
                  <a:cubicBezTo>
                    <a:pt x="0" y="689"/>
                    <a:pt x="0" y="689"/>
                    <a:pt x="0" y="689"/>
                  </a:cubicBezTo>
                  <a:cubicBezTo>
                    <a:pt x="0" y="721"/>
                    <a:pt x="25" y="746"/>
                    <a:pt x="57" y="746"/>
                  </a:cubicBezTo>
                  <a:cubicBezTo>
                    <a:pt x="579" y="746"/>
                    <a:pt x="579" y="746"/>
                    <a:pt x="579" y="746"/>
                  </a:cubicBezTo>
                  <a:cubicBezTo>
                    <a:pt x="611" y="746"/>
                    <a:pt x="636" y="721"/>
                    <a:pt x="636" y="689"/>
                  </a:cubicBezTo>
                  <a:cubicBezTo>
                    <a:pt x="636" y="57"/>
                    <a:pt x="636" y="57"/>
                    <a:pt x="636" y="57"/>
                  </a:cubicBezTo>
                  <a:cubicBezTo>
                    <a:pt x="636" y="25"/>
                    <a:pt x="611" y="0"/>
                    <a:pt x="579" y="0"/>
                  </a:cubicBezTo>
                  <a:close/>
                  <a:moveTo>
                    <a:pt x="43" y="689"/>
                  </a:moveTo>
                  <a:cubicBezTo>
                    <a:pt x="43" y="57"/>
                    <a:pt x="43" y="57"/>
                    <a:pt x="43" y="57"/>
                  </a:cubicBezTo>
                  <a:cubicBezTo>
                    <a:pt x="43" y="49"/>
                    <a:pt x="49" y="43"/>
                    <a:pt x="57" y="43"/>
                  </a:cubicBezTo>
                  <a:cubicBezTo>
                    <a:pt x="94" y="43"/>
                    <a:pt x="94" y="43"/>
                    <a:pt x="94" y="43"/>
                  </a:cubicBezTo>
                  <a:cubicBezTo>
                    <a:pt x="94" y="703"/>
                    <a:pt x="94" y="703"/>
                    <a:pt x="94" y="703"/>
                  </a:cubicBezTo>
                  <a:cubicBezTo>
                    <a:pt x="57" y="703"/>
                    <a:pt x="57" y="703"/>
                    <a:pt x="57" y="703"/>
                  </a:cubicBezTo>
                  <a:cubicBezTo>
                    <a:pt x="49" y="703"/>
                    <a:pt x="43" y="697"/>
                    <a:pt x="43" y="689"/>
                  </a:cubicBezTo>
                  <a:close/>
                  <a:moveTo>
                    <a:pt x="593" y="689"/>
                  </a:moveTo>
                  <a:cubicBezTo>
                    <a:pt x="593" y="697"/>
                    <a:pt x="587" y="703"/>
                    <a:pt x="579" y="703"/>
                  </a:cubicBezTo>
                  <a:cubicBezTo>
                    <a:pt x="138" y="703"/>
                    <a:pt x="138" y="703"/>
                    <a:pt x="138" y="703"/>
                  </a:cubicBezTo>
                  <a:cubicBezTo>
                    <a:pt x="138" y="43"/>
                    <a:pt x="138" y="43"/>
                    <a:pt x="138" y="43"/>
                  </a:cubicBezTo>
                  <a:cubicBezTo>
                    <a:pt x="579" y="43"/>
                    <a:pt x="579" y="43"/>
                    <a:pt x="579" y="43"/>
                  </a:cubicBezTo>
                  <a:cubicBezTo>
                    <a:pt x="587" y="43"/>
                    <a:pt x="593" y="49"/>
                    <a:pt x="593" y="57"/>
                  </a:cubicBezTo>
                  <a:lnTo>
                    <a:pt x="593" y="689"/>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6" name="Rectangle 10"/>
            <p:cNvSpPr>
              <a:spLocks noChangeArrowheads="1"/>
            </p:cNvSpPr>
            <p:nvPr/>
          </p:nvSpPr>
          <p:spPr bwMode="auto">
            <a:xfrm>
              <a:off x="5018811" y="1677231"/>
              <a:ext cx="73611" cy="2080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7" name="Rectangle 11"/>
            <p:cNvSpPr>
              <a:spLocks noChangeArrowheads="1"/>
            </p:cNvSpPr>
            <p:nvPr/>
          </p:nvSpPr>
          <p:spPr bwMode="auto">
            <a:xfrm>
              <a:off x="5018811" y="1628424"/>
              <a:ext cx="98014" cy="2080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8" name="Freeform 12"/>
            <p:cNvSpPr>
              <a:spLocks noEditPoints="1"/>
            </p:cNvSpPr>
            <p:nvPr/>
          </p:nvSpPr>
          <p:spPr bwMode="auto">
            <a:xfrm>
              <a:off x="5128427" y="1640025"/>
              <a:ext cx="74811" cy="242435"/>
            </a:xfrm>
            <a:custGeom>
              <a:avLst/>
              <a:gdLst>
                <a:gd name="T0" fmla="*/ 0 w 153"/>
                <a:gd name="T1" fmla="*/ 76 h 498"/>
                <a:gd name="T2" fmla="*/ 0 w 153"/>
                <a:gd name="T3" fmla="*/ 441 h 498"/>
                <a:gd name="T4" fmla="*/ 57 w 153"/>
                <a:gd name="T5" fmla="*/ 498 h 498"/>
                <a:gd name="T6" fmla="*/ 96 w 153"/>
                <a:gd name="T7" fmla="*/ 498 h 498"/>
                <a:gd name="T8" fmla="*/ 153 w 153"/>
                <a:gd name="T9" fmla="*/ 441 h 498"/>
                <a:gd name="T10" fmla="*/ 153 w 153"/>
                <a:gd name="T11" fmla="*/ 76 h 498"/>
                <a:gd name="T12" fmla="*/ 77 w 153"/>
                <a:gd name="T13" fmla="*/ 0 h 498"/>
                <a:gd name="T14" fmla="*/ 0 w 153"/>
                <a:gd name="T15" fmla="*/ 76 h 498"/>
                <a:gd name="T16" fmla="*/ 109 w 153"/>
                <a:gd name="T17" fmla="*/ 441 h 498"/>
                <a:gd name="T18" fmla="*/ 96 w 153"/>
                <a:gd name="T19" fmla="*/ 454 h 498"/>
                <a:gd name="T20" fmla="*/ 57 w 153"/>
                <a:gd name="T21" fmla="*/ 454 h 498"/>
                <a:gd name="T22" fmla="*/ 44 w 153"/>
                <a:gd name="T23" fmla="*/ 441 h 498"/>
                <a:gd name="T24" fmla="*/ 44 w 153"/>
                <a:gd name="T25" fmla="*/ 94 h 498"/>
                <a:gd name="T26" fmla="*/ 77 w 153"/>
                <a:gd name="T27" fmla="*/ 62 h 498"/>
                <a:gd name="T28" fmla="*/ 109 w 153"/>
                <a:gd name="T29" fmla="*/ 94 h 498"/>
                <a:gd name="T30" fmla="*/ 109 w 153"/>
                <a:gd name="T31" fmla="*/ 44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498">
                  <a:moveTo>
                    <a:pt x="0" y="76"/>
                  </a:moveTo>
                  <a:cubicBezTo>
                    <a:pt x="0" y="441"/>
                    <a:pt x="0" y="441"/>
                    <a:pt x="0" y="441"/>
                  </a:cubicBezTo>
                  <a:cubicBezTo>
                    <a:pt x="0" y="472"/>
                    <a:pt x="26" y="498"/>
                    <a:pt x="57" y="498"/>
                  </a:cubicBezTo>
                  <a:cubicBezTo>
                    <a:pt x="96" y="498"/>
                    <a:pt x="96" y="498"/>
                    <a:pt x="96" y="498"/>
                  </a:cubicBezTo>
                  <a:cubicBezTo>
                    <a:pt x="128" y="498"/>
                    <a:pt x="153" y="472"/>
                    <a:pt x="153" y="441"/>
                  </a:cubicBezTo>
                  <a:cubicBezTo>
                    <a:pt x="153" y="76"/>
                    <a:pt x="153" y="76"/>
                    <a:pt x="153" y="76"/>
                  </a:cubicBezTo>
                  <a:cubicBezTo>
                    <a:pt x="77" y="0"/>
                    <a:pt x="77" y="0"/>
                    <a:pt x="77" y="0"/>
                  </a:cubicBezTo>
                  <a:lnTo>
                    <a:pt x="0" y="76"/>
                  </a:lnTo>
                  <a:close/>
                  <a:moveTo>
                    <a:pt x="109" y="441"/>
                  </a:moveTo>
                  <a:cubicBezTo>
                    <a:pt x="109" y="448"/>
                    <a:pt x="104" y="454"/>
                    <a:pt x="96" y="454"/>
                  </a:cubicBezTo>
                  <a:cubicBezTo>
                    <a:pt x="57" y="454"/>
                    <a:pt x="57" y="454"/>
                    <a:pt x="57" y="454"/>
                  </a:cubicBezTo>
                  <a:cubicBezTo>
                    <a:pt x="50" y="454"/>
                    <a:pt x="44" y="448"/>
                    <a:pt x="44" y="441"/>
                  </a:cubicBezTo>
                  <a:cubicBezTo>
                    <a:pt x="44" y="94"/>
                    <a:pt x="44" y="94"/>
                    <a:pt x="44" y="94"/>
                  </a:cubicBezTo>
                  <a:cubicBezTo>
                    <a:pt x="77" y="62"/>
                    <a:pt x="77" y="62"/>
                    <a:pt x="77" y="62"/>
                  </a:cubicBezTo>
                  <a:cubicBezTo>
                    <a:pt x="109" y="94"/>
                    <a:pt x="109" y="94"/>
                    <a:pt x="109" y="94"/>
                  </a:cubicBezTo>
                  <a:lnTo>
                    <a:pt x="109" y="441"/>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sp>
        <p:nvSpPr>
          <p:cNvPr id="59" name="矩形 58"/>
          <p:cNvSpPr/>
          <p:nvPr/>
        </p:nvSpPr>
        <p:spPr>
          <a:xfrm>
            <a:off x="4632124" y="1555262"/>
            <a:ext cx="1938215" cy="270412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4635367" y="2851588"/>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61" name="矩形 6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908586" y="2555932"/>
            <a:ext cx="1385290" cy="338554"/>
          </a:xfrm>
          <a:prstGeom prst="rect">
            <a:avLst/>
          </a:prstGeom>
        </p:spPr>
        <p:txBody>
          <a:bodyPr wrap="square">
            <a:spAutoFit/>
          </a:bodyPr>
          <a:lstStyle/>
          <a:p>
            <a:pPr lvl="0" algn="ct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grpSp>
        <p:nvGrpSpPr>
          <p:cNvPr id="62" name="组合 61"/>
          <p:cNvGrpSpPr/>
          <p:nvPr/>
        </p:nvGrpSpPr>
        <p:grpSpPr>
          <a:xfrm>
            <a:off x="5343041" y="1873752"/>
            <a:ext cx="516381" cy="436546"/>
            <a:chOff x="4980062" y="3273452"/>
            <a:chExt cx="428007" cy="361835"/>
          </a:xfrm>
        </p:grpSpPr>
        <p:sp>
          <p:nvSpPr>
            <p:cNvPr id="63" name="Freeform 16"/>
            <p:cNvSpPr/>
            <p:nvPr/>
          </p:nvSpPr>
          <p:spPr bwMode="auto">
            <a:xfrm>
              <a:off x="5073923" y="3361212"/>
              <a:ext cx="240754" cy="100432"/>
            </a:xfrm>
            <a:custGeom>
              <a:avLst/>
              <a:gdLst>
                <a:gd name="T0" fmla="*/ 348 w 513"/>
                <a:gd name="T1" fmla="*/ 0 h 214"/>
                <a:gd name="T2" fmla="*/ 210 w 513"/>
                <a:gd name="T3" fmla="*/ 139 h 214"/>
                <a:gd name="T4" fmla="*/ 119 w 513"/>
                <a:gd name="T5" fmla="*/ 48 h 214"/>
                <a:gd name="T6" fmla="*/ 0 w 513"/>
                <a:gd name="T7" fmla="*/ 166 h 214"/>
                <a:gd name="T8" fmla="*/ 38 w 513"/>
                <a:gd name="T9" fmla="*/ 202 h 214"/>
                <a:gd name="T10" fmla="*/ 119 w 513"/>
                <a:gd name="T11" fmla="*/ 123 h 214"/>
                <a:gd name="T12" fmla="*/ 210 w 513"/>
                <a:gd name="T13" fmla="*/ 214 h 214"/>
                <a:gd name="T14" fmla="*/ 348 w 513"/>
                <a:gd name="T15" fmla="*/ 76 h 214"/>
                <a:gd name="T16" fmla="*/ 475 w 513"/>
                <a:gd name="T17" fmla="*/ 202 h 214"/>
                <a:gd name="T18" fmla="*/ 513 w 513"/>
                <a:gd name="T19" fmla="*/ 165 h 214"/>
                <a:gd name="T20" fmla="*/ 348 w 513"/>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214">
                  <a:moveTo>
                    <a:pt x="348" y="0"/>
                  </a:moveTo>
                  <a:lnTo>
                    <a:pt x="210" y="139"/>
                  </a:lnTo>
                  <a:lnTo>
                    <a:pt x="119" y="48"/>
                  </a:lnTo>
                  <a:lnTo>
                    <a:pt x="0" y="166"/>
                  </a:lnTo>
                  <a:lnTo>
                    <a:pt x="38" y="202"/>
                  </a:lnTo>
                  <a:lnTo>
                    <a:pt x="119" y="123"/>
                  </a:lnTo>
                  <a:lnTo>
                    <a:pt x="210" y="214"/>
                  </a:lnTo>
                  <a:lnTo>
                    <a:pt x="348" y="76"/>
                  </a:lnTo>
                  <a:lnTo>
                    <a:pt x="475" y="202"/>
                  </a:lnTo>
                  <a:lnTo>
                    <a:pt x="513" y="165"/>
                  </a:lnTo>
                  <a:lnTo>
                    <a:pt x="348"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64" name="Freeform 17"/>
            <p:cNvSpPr>
              <a:spLocks noEditPoints="1"/>
            </p:cNvSpPr>
            <p:nvPr/>
          </p:nvSpPr>
          <p:spPr bwMode="auto">
            <a:xfrm>
              <a:off x="4980062" y="3273452"/>
              <a:ext cx="428007" cy="361835"/>
            </a:xfrm>
            <a:custGeom>
              <a:avLst/>
              <a:gdLst>
                <a:gd name="T0" fmla="*/ 912 w 912"/>
                <a:gd name="T1" fmla="*/ 54 h 771"/>
                <a:gd name="T2" fmla="*/ 912 w 912"/>
                <a:gd name="T3" fmla="*/ 0 h 771"/>
                <a:gd name="T4" fmla="*/ 2 w 912"/>
                <a:gd name="T5" fmla="*/ 0 h 771"/>
                <a:gd name="T6" fmla="*/ 2 w 912"/>
                <a:gd name="T7" fmla="*/ 54 h 771"/>
                <a:gd name="T8" fmla="*/ 30 w 912"/>
                <a:gd name="T9" fmla="*/ 54 h 771"/>
                <a:gd name="T10" fmla="*/ 30 w 912"/>
                <a:gd name="T11" fmla="*/ 541 h 771"/>
                <a:gd name="T12" fmla="*/ 0 w 912"/>
                <a:gd name="T13" fmla="*/ 541 h 771"/>
                <a:gd name="T14" fmla="*/ 0 w 912"/>
                <a:gd name="T15" fmla="*/ 594 h 771"/>
                <a:gd name="T16" fmla="*/ 30 w 912"/>
                <a:gd name="T17" fmla="*/ 594 h 771"/>
                <a:gd name="T18" fmla="*/ 30 w 912"/>
                <a:gd name="T19" fmla="*/ 595 h 771"/>
                <a:gd name="T20" fmla="*/ 429 w 912"/>
                <a:gd name="T21" fmla="*/ 595 h 771"/>
                <a:gd name="T22" fmla="*/ 429 w 912"/>
                <a:gd name="T23" fmla="*/ 718 h 771"/>
                <a:gd name="T24" fmla="*/ 367 w 912"/>
                <a:gd name="T25" fmla="*/ 718 h 771"/>
                <a:gd name="T26" fmla="*/ 367 w 912"/>
                <a:gd name="T27" fmla="*/ 771 h 771"/>
                <a:gd name="T28" fmla="*/ 545 w 912"/>
                <a:gd name="T29" fmla="*/ 771 h 771"/>
                <a:gd name="T30" fmla="*/ 545 w 912"/>
                <a:gd name="T31" fmla="*/ 718 h 771"/>
                <a:gd name="T32" fmla="*/ 482 w 912"/>
                <a:gd name="T33" fmla="*/ 718 h 771"/>
                <a:gd name="T34" fmla="*/ 482 w 912"/>
                <a:gd name="T35" fmla="*/ 595 h 771"/>
                <a:gd name="T36" fmla="*/ 885 w 912"/>
                <a:gd name="T37" fmla="*/ 595 h 771"/>
                <a:gd name="T38" fmla="*/ 885 w 912"/>
                <a:gd name="T39" fmla="*/ 594 h 771"/>
                <a:gd name="T40" fmla="*/ 911 w 912"/>
                <a:gd name="T41" fmla="*/ 594 h 771"/>
                <a:gd name="T42" fmla="*/ 911 w 912"/>
                <a:gd name="T43" fmla="*/ 541 h 771"/>
                <a:gd name="T44" fmla="*/ 885 w 912"/>
                <a:gd name="T45" fmla="*/ 541 h 771"/>
                <a:gd name="T46" fmla="*/ 885 w 912"/>
                <a:gd name="T47" fmla="*/ 54 h 771"/>
                <a:gd name="T48" fmla="*/ 912 w 912"/>
                <a:gd name="T49" fmla="*/ 54 h 771"/>
                <a:gd name="T50" fmla="*/ 83 w 912"/>
                <a:gd name="T51" fmla="*/ 541 h 771"/>
                <a:gd name="T52" fmla="*/ 83 w 912"/>
                <a:gd name="T53" fmla="*/ 55 h 771"/>
                <a:gd name="T54" fmla="*/ 832 w 912"/>
                <a:gd name="T55" fmla="*/ 55 h 771"/>
                <a:gd name="T56" fmla="*/ 832 w 912"/>
                <a:gd name="T57" fmla="*/ 541 h 771"/>
                <a:gd name="T58" fmla="*/ 83 w 912"/>
                <a:gd name="T59" fmla="*/ 54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771">
                  <a:moveTo>
                    <a:pt x="912" y="54"/>
                  </a:moveTo>
                  <a:lnTo>
                    <a:pt x="912" y="0"/>
                  </a:lnTo>
                  <a:lnTo>
                    <a:pt x="2" y="0"/>
                  </a:lnTo>
                  <a:lnTo>
                    <a:pt x="2" y="54"/>
                  </a:lnTo>
                  <a:lnTo>
                    <a:pt x="30" y="54"/>
                  </a:lnTo>
                  <a:lnTo>
                    <a:pt x="30" y="541"/>
                  </a:lnTo>
                  <a:lnTo>
                    <a:pt x="0" y="541"/>
                  </a:lnTo>
                  <a:lnTo>
                    <a:pt x="0" y="594"/>
                  </a:lnTo>
                  <a:lnTo>
                    <a:pt x="30" y="594"/>
                  </a:lnTo>
                  <a:lnTo>
                    <a:pt x="30" y="595"/>
                  </a:lnTo>
                  <a:lnTo>
                    <a:pt x="429" y="595"/>
                  </a:lnTo>
                  <a:lnTo>
                    <a:pt x="429" y="718"/>
                  </a:lnTo>
                  <a:lnTo>
                    <a:pt x="367" y="718"/>
                  </a:lnTo>
                  <a:lnTo>
                    <a:pt x="367" y="771"/>
                  </a:lnTo>
                  <a:lnTo>
                    <a:pt x="545" y="771"/>
                  </a:lnTo>
                  <a:lnTo>
                    <a:pt x="545" y="718"/>
                  </a:lnTo>
                  <a:lnTo>
                    <a:pt x="482" y="718"/>
                  </a:lnTo>
                  <a:lnTo>
                    <a:pt x="482" y="595"/>
                  </a:lnTo>
                  <a:lnTo>
                    <a:pt x="885" y="595"/>
                  </a:lnTo>
                  <a:lnTo>
                    <a:pt x="885" y="594"/>
                  </a:lnTo>
                  <a:lnTo>
                    <a:pt x="911" y="594"/>
                  </a:lnTo>
                  <a:lnTo>
                    <a:pt x="911" y="541"/>
                  </a:lnTo>
                  <a:lnTo>
                    <a:pt x="885" y="541"/>
                  </a:lnTo>
                  <a:lnTo>
                    <a:pt x="885" y="54"/>
                  </a:lnTo>
                  <a:lnTo>
                    <a:pt x="912" y="54"/>
                  </a:lnTo>
                  <a:close/>
                  <a:moveTo>
                    <a:pt x="83" y="541"/>
                  </a:moveTo>
                  <a:lnTo>
                    <a:pt x="83" y="55"/>
                  </a:lnTo>
                  <a:lnTo>
                    <a:pt x="832" y="55"/>
                  </a:lnTo>
                  <a:lnTo>
                    <a:pt x="832" y="541"/>
                  </a:lnTo>
                  <a:lnTo>
                    <a:pt x="83" y="541"/>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sp>
        <p:nvSpPr>
          <p:cNvPr id="65" name="矩形 64"/>
          <p:cNvSpPr/>
          <p:nvPr/>
        </p:nvSpPr>
        <p:spPr>
          <a:xfrm>
            <a:off x="2599926" y="1555262"/>
            <a:ext cx="1938215" cy="270412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descr="e7d195523061f1c09e9d68d7cf438b91ef959ecb14fc25d26BBA7F7DBC18E55DFF4014AF651F0BF2569D4B6C1DA7F1A4683A481403BD872FC687266AD13265C1DE7C373772FD8728ABDD69ADD03BFF5BE2862BC891DBB79E10DB513E374AE534FA998B5905FE5628651D9625737F40972089C532E5406DDB64F9FF52DCC7F4E0E52573EB41B30AC074A5450FD255FE64"/>
          <p:cNvSpPr/>
          <p:nvPr/>
        </p:nvSpPr>
        <p:spPr>
          <a:xfrm>
            <a:off x="2603169" y="2853761"/>
            <a:ext cx="1931729" cy="901850"/>
          </a:xfrm>
          <a:prstGeom prst="rect">
            <a:avLst/>
          </a:prstGeom>
        </p:spPr>
        <p:txBody>
          <a:bodyPr wrap="square">
            <a:spAutoFit/>
          </a:bodyPr>
          <a:lstStyle/>
          <a:p>
            <a:pPr algn="ctr">
              <a:lnSpc>
                <a:spcPct val="150000"/>
              </a:lnSpc>
              <a:buClr>
                <a:srgbClr val="E7E6E6">
                  <a:lumMod val="10000"/>
                </a:srgbClr>
              </a:buClr>
            </a:pPr>
            <a:r>
              <a:rPr lang="en-US" altLang="zh-CN" sz="900">
                <a:solidFill>
                  <a:schemeClr val="bg1"/>
                </a:solidFill>
                <a:cs typeface="+mn-ea"/>
                <a:sym typeface="+mn-lt"/>
              </a:rPr>
              <a:t>Lorem ipsum dolor sit amet, consectetuer adipiscing elit. Aenean commodo ligula eget dolor. Aenean massa. </a:t>
            </a:r>
            <a:endParaRPr lang="en-US" altLang="zh-CN" sz="900">
              <a:solidFill>
                <a:schemeClr val="bg1"/>
              </a:solidFill>
              <a:cs typeface="+mn-ea"/>
              <a:sym typeface="+mn-lt"/>
            </a:endParaRPr>
          </a:p>
        </p:txBody>
      </p:sp>
      <p:sp>
        <p:nvSpPr>
          <p:cNvPr id="67" name="矩形 6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876388" y="2558105"/>
            <a:ext cx="1385290" cy="338554"/>
          </a:xfrm>
          <a:prstGeom prst="rect">
            <a:avLst/>
          </a:prstGeom>
        </p:spPr>
        <p:txBody>
          <a:bodyPr wrap="square">
            <a:spAutoFit/>
          </a:bodyPr>
          <a:lstStyle/>
          <a:p>
            <a:pPr lvl="0" algn="ctr"/>
            <a:r>
              <a:rPr lang="zh-CN" altLang="en-US" sz="1600">
                <a:solidFill>
                  <a:schemeClr val="bg1"/>
                </a:solidFill>
                <a:latin typeface="+mj-ea"/>
                <a:ea typeface="+mj-ea"/>
              </a:rPr>
              <a:t>工作概述</a:t>
            </a:r>
            <a:endParaRPr lang="zh-CN" altLang="en-US" sz="1600">
              <a:solidFill>
                <a:schemeClr val="bg1"/>
              </a:solidFill>
              <a:latin typeface="+mj-ea"/>
              <a:ea typeface="+mj-ea"/>
            </a:endParaRPr>
          </a:p>
        </p:txBody>
      </p:sp>
      <p:grpSp>
        <p:nvGrpSpPr>
          <p:cNvPr id="68" name="组合 67"/>
          <p:cNvGrpSpPr/>
          <p:nvPr/>
        </p:nvGrpSpPr>
        <p:grpSpPr>
          <a:xfrm>
            <a:off x="3288244" y="1881740"/>
            <a:ext cx="561579" cy="420570"/>
            <a:chOff x="1124430" y="3280073"/>
            <a:chExt cx="465470" cy="348593"/>
          </a:xfrm>
        </p:grpSpPr>
        <p:sp>
          <p:nvSpPr>
            <p:cNvPr id="69" name="Freeform 21"/>
            <p:cNvSpPr/>
            <p:nvPr/>
          </p:nvSpPr>
          <p:spPr bwMode="auto">
            <a:xfrm>
              <a:off x="1289284" y="3435230"/>
              <a:ext cx="135252" cy="143418"/>
            </a:xfrm>
            <a:custGeom>
              <a:avLst/>
              <a:gdLst>
                <a:gd name="T0" fmla="*/ 0 w 265"/>
                <a:gd name="T1" fmla="*/ 131 h 281"/>
                <a:gd name="T2" fmla="*/ 38 w 265"/>
                <a:gd name="T3" fmla="*/ 169 h 281"/>
                <a:gd name="T4" fmla="*/ 107 w 265"/>
                <a:gd name="T5" fmla="*/ 102 h 281"/>
                <a:gd name="T6" fmla="*/ 105 w 265"/>
                <a:gd name="T7" fmla="*/ 281 h 281"/>
                <a:gd name="T8" fmla="*/ 159 w 265"/>
                <a:gd name="T9" fmla="*/ 281 h 281"/>
                <a:gd name="T10" fmla="*/ 159 w 265"/>
                <a:gd name="T11" fmla="*/ 102 h 281"/>
                <a:gd name="T12" fmla="*/ 227 w 265"/>
                <a:gd name="T13" fmla="*/ 169 h 281"/>
                <a:gd name="T14" fmla="*/ 265 w 265"/>
                <a:gd name="T15" fmla="*/ 131 h 281"/>
                <a:gd name="T16" fmla="*/ 132 w 265"/>
                <a:gd name="T17" fmla="*/ 0 h 281"/>
                <a:gd name="T18" fmla="*/ 0 w 265"/>
                <a:gd name="T19" fmla="*/ 13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81">
                  <a:moveTo>
                    <a:pt x="0" y="131"/>
                  </a:moveTo>
                  <a:lnTo>
                    <a:pt x="38" y="169"/>
                  </a:lnTo>
                  <a:lnTo>
                    <a:pt x="107" y="102"/>
                  </a:lnTo>
                  <a:lnTo>
                    <a:pt x="105" y="281"/>
                  </a:lnTo>
                  <a:lnTo>
                    <a:pt x="159" y="281"/>
                  </a:lnTo>
                  <a:lnTo>
                    <a:pt x="159" y="102"/>
                  </a:lnTo>
                  <a:lnTo>
                    <a:pt x="227" y="169"/>
                  </a:lnTo>
                  <a:lnTo>
                    <a:pt x="265" y="131"/>
                  </a:lnTo>
                  <a:lnTo>
                    <a:pt x="132" y="0"/>
                  </a:lnTo>
                  <a:lnTo>
                    <a:pt x="0" y="131"/>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22"/>
            <p:cNvSpPr>
              <a:spLocks noEditPoints="1"/>
            </p:cNvSpPr>
            <p:nvPr/>
          </p:nvSpPr>
          <p:spPr bwMode="auto">
            <a:xfrm>
              <a:off x="1124430" y="3280073"/>
              <a:ext cx="465470" cy="348593"/>
            </a:xfrm>
            <a:custGeom>
              <a:avLst/>
              <a:gdLst>
                <a:gd name="T0" fmla="*/ 692 w 747"/>
                <a:gd name="T1" fmla="*/ 240 h 562"/>
                <a:gd name="T2" fmla="*/ 579 w 747"/>
                <a:gd name="T3" fmla="*/ 186 h 562"/>
                <a:gd name="T4" fmla="*/ 520 w 747"/>
                <a:gd name="T5" fmla="*/ 61 h 562"/>
                <a:gd name="T6" fmla="*/ 374 w 747"/>
                <a:gd name="T7" fmla="*/ 0 h 562"/>
                <a:gd name="T8" fmla="*/ 228 w 747"/>
                <a:gd name="T9" fmla="*/ 61 h 562"/>
                <a:gd name="T10" fmla="*/ 168 w 747"/>
                <a:gd name="T11" fmla="*/ 186 h 562"/>
                <a:gd name="T12" fmla="*/ 55 w 747"/>
                <a:gd name="T13" fmla="*/ 240 h 562"/>
                <a:gd name="T14" fmla="*/ 0 w 747"/>
                <a:gd name="T15" fmla="*/ 374 h 562"/>
                <a:gd name="T16" fmla="*/ 55 w 747"/>
                <a:gd name="T17" fmla="*/ 507 h 562"/>
                <a:gd name="T18" fmla="*/ 189 w 747"/>
                <a:gd name="T19" fmla="*/ 562 h 562"/>
                <a:gd name="T20" fmla="*/ 559 w 747"/>
                <a:gd name="T21" fmla="*/ 562 h 562"/>
                <a:gd name="T22" fmla="*/ 692 w 747"/>
                <a:gd name="T23" fmla="*/ 507 h 562"/>
                <a:gd name="T24" fmla="*/ 747 w 747"/>
                <a:gd name="T25" fmla="*/ 374 h 562"/>
                <a:gd name="T26" fmla="*/ 692 w 747"/>
                <a:gd name="T27" fmla="*/ 240 h 562"/>
                <a:gd name="T28" fmla="*/ 559 w 747"/>
                <a:gd name="T29" fmla="*/ 518 h 562"/>
                <a:gd name="T30" fmla="*/ 189 w 747"/>
                <a:gd name="T31" fmla="*/ 518 h 562"/>
                <a:gd name="T32" fmla="*/ 44 w 747"/>
                <a:gd name="T33" fmla="*/ 374 h 562"/>
                <a:gd name="T34" fmla="*/ 188 w 747"/>
                <a:gd name="T35" fmla="*/ 229 h 562"/>
                <a:gd name="T36" fmla="*/ 211 w 747"/>
                <a:gd name="T37" fmla="*/ 229 h 562"/>
                <a:gd name="T38" fmla="*/ 211 w 747"/>
                <a:gd name="T39" fmla="*/ 207 h 562"/>
                <a:gd name="T40" fmla="*/ 211 w 747"/>
                <a:gd name="T41" fmla="*/ 207 h 562"/>
                <a:gd name="T42" fmla="*/ 374 w 747"/>
                <a:gd name="T43" fmla="*/ 44 h 562"/>
                <a:gd name="T44" fmla="*/ 536 w 747"/>
                <a:gd name="T45" fmla="*/ 206 h 562"/>
                <a:gd name="T46" fmla="*/ 536 w 747"/>
                <a:gd name="T47" fmla="*/ 207 h 562"/>
                <a:gd name="T48" fmla="*/ 536 w 747"/>
                <a:gd name="T49" fmla="*/ 229 h 562"/>
                <a:gd name="T50" fmla="*/ 558 w 747"/>
                <a:gd name="T51" fmla="*/ 229 h 562"/>
                <a:gd name="T52" fmla="*/ 559 w 747"/>
                <a:gd name="T53" fmla="*/ 229 h 562"/>
                <a:gd name="T54" fmla="*/ 704 w 747"/>
                <a:gd name="T55" fmla="*/ 374 h 562"/>
                <a:gd name="T56" fmla="*/ 559 w 747"/>
                <a:gd name="T57" fmla="*/ 51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7" h="562">
                  <a:moveTo>
                    <a:pt x="692" y="240"/>
                  </a:moveTo>
                  <a:cubicBezTo>
                    <a:pt x="661" y="210"/>
                    <a:pt x="622" y="191"/>
                    <a:pt x="579" y="186"/>
                  </a:cubicBezTo>
                  <a:cubicBezTo>
                    <a:pt x="574" y="139"/>
                    <a:pt x="554" y="95"/>
                    <a:pt x="520" y="61"/>
                  </a:cubicBezTo>
                  <a:cubicBezTo>
                    <a:pt x="481" y="22"/>
                    <a:pt x="429" y="0"/>
                    <a:pt x="374" y="0"/>
                  </a:cubicBezTo>
                  <a:cubicBezTo>
                    <a:pt x="318" y="0"/>
                    <a:pt x="267" y="22"/>
                    <a:pt x="228" y="61"/>
                  </a:cubicBezTo>
                  <a:cubicBezTo>
                    <a:pt x="193" y="95"/>
                    <a:pt x="173" y="139"/>
                    <a:pt x="168" y="186"/>
                  </a:cubicBezTo>
                  <a:cubicBezTo>
                    <a:pt x="125" y="191"/>
                    <a:pt x="86" y="210"/>
                    <a:pt x="55" y="240"/>
                  </a:cubicBezTo>
                  <a:cubicBezTo>
                    <a:pt x="20" y="276"/>
                    <a:pt x="0" y="323"/>
                    <a:pt x="0" y="374"/>
                  </a:cubicBezTo>
                  <a:cubicBezTo>
                    <a:pt x="0" y="424"/>
                    <a:pt x="20" y="471"/>
                    <a:pt x="55" y="507"/>
                  </a:cubicBezTo>
                  <a:cubicBezTo>
                    <a:pt x="91" y="542"/>
                    <a:pt x="138" y="562"/>
                    <a:pt x="189" y="562"/>
                  </a:cubicBezTo>
                  <a:cubicBezTo>
                    <a:pt x="559" y="562"/>
                    <a:pt x="559" y="562"/>
                    <a:pt x="559" y="562"/>
                  </a:cubicBezTo>
                  <a:cubicBezTo>
                    <a:pt x="609" y="562"/>
                    <a:pt x="657" y="542"/>
                    <a:pt x="692" y="507"/>
                  </a:cubicBezTo>
                  <a:cubicBezTo>
                    <a:pt x="728" y="471"/>
                    <a:pt x="747" y="424"/>
                    <a:pt x="747" y="374"/>
                  </a:cubicBezTo>
                  <a:cubicBezTo>
                    <a:pt x="747" y="323"/>
                    <a:pt x="728" y="276"/>
                    <a:pt x="692" y="240"/>
                  </a:cubicBezTo>
                  <a:close/>
                  <a:moveTo>
                    <a:pt x="559" y="518"/>
                  </a:moveTo>
                  <a:cubicBezTo>
                    <a:pt x="189" y="518"/>
                    <a:pt x="189" y="518"/>
                    <a:pt x="189" y="518"/>
                  </a:cubicBezTo>
                  <a:cubicBezTo>
                    <a:pt x="109" y="518"/>
                    <a:pt x="44" y="453"/>
                    <a:pt x="44" y="374"/>
                  </a:cubicBezTo>
                  <a:cubicBezTo>
                    <a:pt x="44" y="294"/>
                    <a:pt x="109" y="229"/>
                    <a:pt x="188" y="229"/>
                  </a:cubicBezTo>
                  <a:cubicBezTo>
                    <a:pt x="211" y="229"/>
                    <a:pt x="211" y="229"/>
                    <a:pt x="211" y="229"/>
                  </a:cubicBezTo>
                  <a:cubicBezTo>
                    <a:pt x="211" y="207"/>
                    <a:pt x="211" y="207"/>
                    <a:pt x="211" y="207"/>
                  </a:cubicBezTo>
                  <a:cubicBezTo>
                    <a:pt x="211" y="207"/>
                    <a:pt x="211" y="207"/>
                    <a:pt x="211" y="207"/>
                  </a:cubicBezTo>
                  <a:cubicBezTo>
                    <a:pt x="211" y="117"/>
                    <a:pt x="284" y="44"/>
                    <a:pt x="374" y="44"/>
                  </a:cubicBezTo>
                  <a:cubicBezTo>
                    <a:pt x="463" y="44"/>
                    <a:pt x="536" y="117"/>
                    <a:pt x="536" y="206"/>
                  </a:cubicBezTo>
                  <a:cubicBezTo>
                    <a:pt x="536" y="207"/>
                    <a:pt x="536" y="207"/>
                    <a:pt x="536" y="207"/>
                  </a:cubicBezTo>
                  <a:cubicBezTo>
                    <a:pt x="536" y="229"/>
                    <a:pt x="536" y="229"/>
                    <a:pt x="536" y="229"/>
                  </a:cubicBezTo>
                  <a:cubicBezTo>
                    <a:pt x="558" y="229"/>
                    <a:pt x="558" y="229"/>
                    <a:pt x="558" y="229"/>
                  </a:cubicBezTo>
                  <a:cubicBezTo>
                    <a:pt x="559" y="229"/>
                    <a:pt x="559" y="229"/>
                    <a:pt x="559" y="229"/>
                  </a:cubicBezTo>
                  <a:cubicBezTo>
                    <a:pt x="639" y="229"/>
                    <a:pt x="704" y="294"/>
                    <a:pt x="704" y="374"/>
                  </a:cubicBezTo>
                  <a:cubicBezTo>
                    <a:pt x="704" y="453"/>
                    <a:pt x="639" y="518"/>
                    <a:pt x="559" y="5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65926" y="1004772"/>
            <a:ext cx="3812149" cy="1631216"/>
            <a:chOff x="2511169" y="1004772"/>
            <a:chExt cx="3812149" cy="1631216"/>
          </a:xfrm>
        </p:grpSpPr>
        <p:sp>
          <p:nvSpPr>
            <p:cNvPr id="20" name="PA_文本框 14"/>
            <p:cNvSpPr txBox="1"/>
            <p:nvPr>
              <p:custDataLst>
                <p:tags r:id="rId1"/>
              </p:custDataLst>
            </p:nvPr>
          </p:nvSpPr>
          <p:spPr>
            <a:xfrm>
              <a:off x="5048610" y="1124976"/>
              <a:ext cx="1274708" cy="1446550"/>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8800" spc="-300">
                  <a:solidFill>
                    <a:schemeClr val="bg1"/>
                  </a:solidFill>
                  <a:latin typeface="+mj-ea"/>
                  <a:ea typeface="+mj-ea"/>
                </a:rPr>
                <a:t>示</a:t>
              </a:r>
              <a:endParaRPr lang="zh-CN" altLang="en-US" sz="8800" spc="-300">
                <a:solidFill>
                  <a:schemeClr val="bg1"/>
                </a:solidFill>
                <a:latin typeface="+mj-ea"/>
                <a:ea typeface="+mj-ea"/>
              </a:endParaRPr>
            </a:p>
          </p:txBody>
        </p:sp>
        <p:sp>
          <p:nvSpPr>
            <p:cNvPr id="21" name="PA_文本框 14"/>
            <p:cNvSpPr txBox="1"/>
            <p:nvPr>
              <p:custDataLst>
                <p:tags r:id="rId2"/>
              </p:custDataLst>
            </p:nvPr>
          </p:nvSpPr>
          <p:spPr>
            <a:xfrm>
              <a:off x="4322487" y="1193710"/>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展</a:t>
              </a:r>
              <a:endParaRPr lang="zh-CN" altLang="en-US" sz="7200" spc="-300">
                <a:solidFill>
                  <a:schemeClr val="bg1"/>
                </a:solidFill>
                <a:latin typeface="+mj-ea"/>
                <a:ea typeface="+mj-ea"/>
              </a:endParaRPr>
            </a:p>
          </p:txBody>
        </p:sp>
        <p:sp>
          <p:nvSpPr>
            <p:cNvPr id="22" name="PA_文本框 14"/>
            <p:cNvSpPr txBox="1"/>
            <p:nvPr>
              <p:custDataLst>
                <p:tags r:id="rId3"/>
              </p:custDataLst>
            </p:nvPr>
          </p:nvSpPr>
          <p:spPr>
            <a:xfrm>
              <a:off x="3596364" y="1193711"/>
              <a:ext cx="1069524" cy="1200329"/>
            </a:xfrm>
            <a:prstGeom prst="rect">
              <a:avLst/>
            </a:prstGeom>
            <a:noFill/>
            <a:effectLst>
              <a:outerShdw blurRad="127000" dist="127000" dir="5400000" algn="t" rotWithShape="0">
                <a:prstClr val="black">
                  <a:alpha val="40000"/>
                </a:prstClr>
              </a:outerShdw>
            </a:effectLst>
          </p:spPr>
          <p:txBody>
            <a:bodyPr wrap="none" rtlCol="0">
              <a:spAutoFit/>
            </a:bodyPr>
            <a:lstStyle/>
            <a:p>
              <a:pPr algn="ctr"/>
              <a:r>
                <a:rPr lang="zh-CN" altLang="en-US" sz="7200" spc="-300">
                  <a:solidFill>
                    <a:schemeClr val="bg1"/>
                  </a:solidFill>
                  <a:latin typeface="+mj-ea"/>
                  <a:ea typeface="+mj-ea"/>
                </a:rPr>
                <a:t>绩</a:t>
              </a:r>
              <a:endParaRPr lang="zh-CN" altLang="en-US" sz="7200" spc="-300">
                <a:solidFill>
                  <a:schemeClr val="bg1"/>
                </a:solidFill>
                <a:latin typeface="+mj-ea"/>
                <a:ea typeface="+mj-ea"/>
              </a:endParaRPr>
            </a:p>
          </p:txBody>
        </p:sp>
        <p:sp>
          <p:nvSpPr>
            <p:cNvPr id="23" name="PA_文本框 14"/>
            <p:cNvSpPr txBox="1"/>
            <p:nvPr>
              <p:custDataLst>
                <p:tags r:id="rId4"/>
              </p:custDataLst>
            </p:nvPr>
          </p:nvSpPr>
          <p:spPr>
            <a:xfrm>
              <a:off x="2511169" y="1004772"/>
              <a:ext cx="1428596" cy="1631216"/>
            </a:xfrm>
            <a:prstGeom prst="rect">
              <a:avLst/>
            </a:prstGeom>
            <a:noFill/>
            <a:effectLst>
              <a:outerShdw blurRad="127000" dist="127000" dir="5400000" algn="t" rotWithShape="0">
                <a:prstClr val="black">
                  <a:alpha val="40000"/>
                </a:prstClr>
              </a:outerShdw>
            </a:effectLst>
          </p:spPr>
          <p:txBody>
            <a:bodyPr wrap="none" rtlCol="0">
              <a:spAutoFit/>
            </a:bodyPr>
            <a:lstStyle>
              <a:defPPr>
                <a:defRPr lang="en-US"/>
              </a:defPPr>
              <a:lvl1pPr algn="ctr">
                <a:defRPr sz="10000" spc="-300">
                  <a:solidFill>
                    <a:schemeClr val="bg1"/>
                  </a:solidFill>
                  <a:effectLst>
                    <a:outerShdw blurRad="127000" dist="127000" dir="5400000" algn="t" rotWithShape="0">
                      <a:prstClr val="black">
                        <a:alpha val="40000"/>
                      </a:prstClr>
                    </a:outerShdw>
                  </a:effectLst>
                  <a:latin typeface="汉仪尚巍手书W" panose="00020600040101010101" pitchFamily="18" charset="-122"/>
                  <a:ea typeface="汉仪尚巍手书W" panose="00020600040101010101" pitchFamily="18" charset="-122"/>
                </a:defRPr>
              </a:lvl1pPr>
            </a:lstStyle>
            <a:p>
              <a:r>
                <a:rPr lang="zh-CN" altLang="en-US">
                  <a:latin typeface="+mj-ea"/>
                  <a:ea typeface="+mj-ea"/>
                </a:rPr>
                <a:t>业</a:t>
              </a:r>
              <a:endParaRPr lang="zh-CN" altLang="en-US">
                <a:latin typeface="+mj-ea"/>
                <a:ea typeface="+mj-ea"/>
              </a:endParaRPr>
            </a:p>
          </p:txBody>
        </p:sp>
      </p:grpSp>
      <p:sp>
        <p:nvSpPr>
          <p:cNvPr id="24" name="矩形 23"/>
          <p:cNvSpPr/>
          <p:nvPr/>
        </p:nvSpPr>
        <p:spPr>
          <a:xfrm>
            <a:off x="1843320" y="2704560"/>
            <a:ext cx="5457357" cy="48635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rPr>
              <a:t>Lorem ipsum dolor sit amet, consectetur adipiscing elit. Donec luctus nibh sit amet sem vulputate venenatis bibendum orci pulvinar. Lorem ipsum dolor sit amet, consectetur adipiscing elit. </a:t>
            </a:r>
            <a:endParaRPr kumimoji="0" lang="en-US" altLang="zh-CN" sz="900" b="0" i="0" u="none" strike="noStrike" kern="1200" cap="none" spc="0" normalizeH="0" baseline="0" noProof="0">
              <a:ln>
                <a:noFill/>
              </a:ln>
              <a:solidFill>
                <a:schemeClr val="bg1"/>
              </a:solidFill>
              <a:uLnTx/>
              <a:uFillTx/>
              <a:latin typeface="Calibri Light" panose="020F0302020204030204"/>
              <a:ea typeface="微软雅黑 Light" panose="020B0502040204020203" charset="-122"/>
              <a:cs typeface="+mn-cs"/>
            </a:endParaRPr>
          </a:p>
        </p:txBody>
      </p:sp>
      <p:sp>
        <p:nvSpPr>
          <p:cNvPr id="26" name="矩形 25"/>
          <p:cNvSpPr/>
          <p:nvPr/>
        </p:nvSpPr>
        <p:spPr>
          <a:xfrm>
            <a:off x="2989721" y="2358989"/>
            <a:ext cx="3164555" cy="276999"/>
          </a:xfrm>
          <a:prstGeom prst="rect">
            <a:avLst/>
          </a:prstGeom>
        </p:spPr>
        <p:txBody>
          <a:bodyPr wrap="square">
            <a:spAutoFit/>
          </a:bodyPr>
          <a:lstStyle/>
          <a:p>
            <a:pPr algn="dist"/>
            <a:r>
              <a:rPr lang="en-US" altLang="zh-CN" sz="1200">
                <a:solidFill>
                  <a:schemeClr val="bg1"/>
                </a:solidFill>
                <a:latin typeface="+mj-lt"/>
              </a:rPr>
              <a:t>PERFORMANCE DISPLAY</a:t>
            </a:r>
            <a:endParaRPr lang="en-US" altLang="zh-CN" sz="1200">
              <a:solidFill>
                <a:schemeClr val="bg1"/>
              </a:solidFill>
              <a:latin typeface="+mj-lt"/>
            </a:endParaRPr>
          </a:p>
        </p:txBody>
      </p:sp>
      <p:sp>
        <p:nvSpPr>
          <p:cNvPr id="10" name="矩形: 圆角 9"/>
          <p:cNvSpPr/>
          <p:nvPr/>
        </p:nvSpPr>
        <p:spPr>
          <a:xfrm>
            <a:off x="4050831" y="3398690"/>
            <a:ext cx="1042334" cy="219369"/>
          </a:xfrm>
          <a:prstGeom prst="roundRect">
            <a:avLst>
              <a:gd name="adj" fmla="val 50000"/>
            </a:avLst>
          </a:prstGeom>
          <a:solidFill>
            <a:schemeClr val="bg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a:solidFill>
                  <a:schemeClr val="tx1">
                    <a:lumMod val="85000"/>
                    <a:lumOff val="15000"/>
                  </a:schemeClr>
                </a:solidFill>
                <a:latin typeface="+mn-ea"/>
              </a:rPr>
              <a:t>第二单元</a:t>
            </a:r>
            <a:endParaRPr lang="zh-CN" altLang="en-US" sz="1100">
              <a:solidFill>
                <a:schemeClr val="tx1">
                  <a:lumMod val="85000"/>
                  <a:lumOff val="15000"/>
                </a:schemeClr>
              </a:solidFill>
              <a:latin typeface="+mn-ea"/>
            </a:endParaRPr>
          </a:p>
        </p:txBody>
      </p:sp>
      <p:sp>
        <p:nvSpPr>
          <p:cNvPr id="3" name="矩形 2"/>
          <p:cNvSpPr/>
          <p:nvPr/>
        </p:nvSpPr>
        <p:spPr>
          <a:xfrm>
            <a:off x="2998910" y="4675829"/>
            <a:ext cx="3146180" cy="261610"/>
          </a:xfrm>
          <a:prstGeom prst="rect">
            <a:avLst/>
          </a:prstGeom>
        </p:spPr>
        <p:txBody>
          <a:bodyPr wrap="square">
            <a:spAutoFit/>
          </a:bodyPr>
          <a:lstStyle/>
          <a:p>
            <a:pPr algn="dist"/>
            <a:r>
              <a:rPr lang="zh-CN" altLang="en-US" sz="1100">
                <a:solidFill>
                  <a:schemeClr val="bg1"/>
                </a:solidFill>
                <a:latin typeface="+mj-lt"/>
              </a:rPr>
              <a:t>熊猫设计原创作品</a:t>
            </a:r>
            <a:endParaRPr lang="zh-CN" altLang="en-US" sz="110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085" y="566945"/>
            <a:ext cx="202356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rPr>
              <a:t>PERFORMANCE DISPLAY</a:t>
            </a:r>
            <a:endParaRPr kumimoji="0" lang="en-US" altLang="zh-CN" sz="1100" b="0" i="0" u="none" strike="noStrike" kern="1200" cap="none" spc="0" normalizeH="0" baseline="0" noProof="0">
              <a:ln>
                <a:noFill/>
              </a:ln>
              <a:solidFill>
                <a:prstClr val="white"/>
              </a:solidFill>
              <a:effectLst/>
              <a:uLnTx/>
              <a:uFillTx/>
              <a:latin typeface="Arial" panose="020B0604020202020204"/>
              <a:ea typeface="方正大标宋简体"/>
              <a:cs typeface="+mn-cs"/>
            </a:endParaRPr>
          </a:p>
        </p:txBody>
      </p:sp>
      <p:sp>
        <p:nvSpPr>
          <p:cNvPr id="2" name="矩形 1"/>
          <p:cNvSpPr/>
          <p:nvPr/>
        </p:nvSpPr>
        <p:spPr>
          <a:xfrm>
            <a:off x="341582" y="120850"/>
            <a:ext cx="1467068" cy="523220"/>
          </a:xfrm>
          <a:prstGeom prst="rect">
            <a:avLst/>
          </a:prstGeom>
          <a:noFill/>
        </p:spPr>
        <p:txBody>
          <a:bodyPr wrap="none" rtlCol="0">
            <a:spAutoFit/>
          </a:bodyPr>
          <a:lstStyle/>
          <a:p>
            <a:r>
              <a:rPr lang="zh-CN" altLang="en-US" sz="2800" spc="-300">
                <a:solidFill>
                  <a:schemeClr val="bg1"/>
                </a:solidFill>
                <a:effectLst>
                  <a:outerShdw blurRad="127000" dist="127000" dir="5400000" algn="t" rotWithShape="0">
                    <a:prstClr val="black">
                      <a:alpha val="40000"/>
                    </a:prstClr>
                  </a:outerShdw>
                </a:effectLst>
                <a:latin typeface="+mj-ea"/>
                <a:ea typeface="+mj-ea"/>
                <a:sym typeface="+mn-lt"/>
              </a:rPr>
              <a:t>业绩展示</a:t>
            </a:r>
            <a:endParaRPr lang="zh-CN" altLang="en-US" sz="2800" spc="-300" dirty="0">
              <a:solidFill>
                <a:schemeClr val="bg1"/>
              </a:solidFill>
              <a:effectLst>
                <a:outerShdw blurRad="127000" dist="127000" dir="5400000" algn="t" rotWithShape="0">
                  <a:prstClr val="black">
                    <a:alpha val="40000"/>
                  </a:prstClr>
                </a:outerShdw>
              </a:effectLst>
              <a:latin typeface="+mj-ea"/>
              <a:ea typeface="+mj-ea"/>
              <a:sym typeface="+mn-lt"/>
            </a:endParaRPr>
          </a:p>
        </p:txBody>
      </p:sp>
      <p:sp>
        <p:nvSpPr>
          <p:cNvPr id="3" name="矩形 2"/>
          <p:cNvSpPr/>
          <p:nvPr/>
        </p:nvSpPr>
        <p:spPr>
          <a:xfrm>
            <a:off x="0" y="147228"/>
            <a:ext cx="290146" cy="657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aphicFrame>
        <p:nvGraphicFramePr>
          <p:cNvPr id="4" name="图表 3" descr="e7d195523061f1c09e9d68d7cf438b91ef959ecb14fc25d26BBA7F7DBC18E55DFF4014AF651F0BF2569D4B6C1DA7F1A4683A481403BD872FC687266AD13265C1DE7C373772FD8728ABDD69ADD03BFF5BE2862BC891DBB79EF45B5B31372A327D3734EDBEAF0892E50621D43466E7DF19B0AADFC80269CF7C926BC3E6D66749E1BA339F68F764B2D82D118F79133B4329"/>
          <p:cNvGraphicFramePr/>
          <p:nvPr/>
        </p:nvGraphicFramePr>
        <p:xfrm>
          <a:off x="507999" y="1063721"/>
          <a:ext cx="8128000" cy="2350039"/>
        </p:xfrm>
        <a:graphic>
          <a:graphicData uri="http://schemas.openxmlformats.org/drawingml/2006/chart">
            <c:chart xmlns:c="http://schemas.openxmlformats.org/drawingml/2006/chart" xmlns:r="http://schemas.openxmlformats.org/officeDocument/2006/relationships" r:id="rId1"/>
          </a:graphicData>
        </a:graphic>
      </p:graphicFrame>
      <p:sp>
        <p:nvSpPr>
          <p:cNvPr id="5" name="矩形 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nvSpPr>
        <p:spPr>
          <a:xfrm>
            <a:off x="507999" y="3984592"/>
            <a:ext cx="3885948" cy="794385"/>
          </a:xfrm>
          <a:prstGeom prst="rect">
            <a:avLst/>
          </a:prstGeom>
        </p:spPr>
        <p:txBody>
          <a:bodyPr wrap="square">
            <a:spAutoFit/>
          </a:bodyPr>
          <a:lstStyle/>
          <a:p>
            <a:pPr fontAlgn="base">
              <a:lnSpc>
                <a:spcPct val="150000"/>
              </a:lnSpc>
              <a:spcBef>
                <a:spcPct val="0"/>
              </a:spcBef>
              <a:spcAft>
                <a:spcPct val="0"/>
              </a:spcAft>
              <a:defRPr/>
            </a:pPr>
            <a:r>
              <a:rPr kumimoji="0" lang="en-US" altLang="zh-CN" sz="1050" b="0" i="0" u="none" strike="noStrike" kern="1200" cap="none" spc="0" normalizeH="0" baseline="0" noProof="0">
                <a:ln>
                  <a:noFill/>
                </a:ln>
                <a:solidFill>
                  <a:schemeClr val="bg1"/>
                </a:solidFill>
                <a:effectLst/>
                <a:uLnTx/>
                <a:uFillTx/>
                <a:latin typeface="Calibri Light" panose="020F0302020204030204"/>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Lorem ipsum dolor sit amet, consectetuer adipiscing elit. Aenean commodo ligula eget dolor. </a:t>
            </a:r>
            <a:endParaRPr lang="en-US" altLang="zh-CN" sz="105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11" name="文本框 10"/>
          <p:cNvSpPr txBox="1"/>
          <p:nvPr/>
        </p:nvSpPr>
        <p:spPr>
          <a:xfrm>
            <a:off x="507999" y="3648926"/>
            <a:ext cx="1122598" cy="338554"/>
          </a:xfrm>
          <a:prstGeom prst="rect">
            <a:avLst/>
          </a:prstGeom>
        </p:spPr>
        <p:txBody>
          <a:bodyPr wrap="square">
            <a:spAutoFit/>
          </a:bodyPr>
          <a:lstStyle>
            <a:defPPr>
              <a:defRPr lang="en-US"/>
            </a:defPPr>
            <a:lvl1pPr lvl="0" algn="ctr">
              <a:defRPr sz="1600">
                <a:solidFill>
                  <a:schemeClr val="bg1"/>
                </a:solidFill>
                <a:latin typeface="+mj-ea"/>
                <a:ea typeface="+mj-ea"/>
              </a:defRPr>
            </a:lvl1pPr>
          </a:lstStyle>
          <a:p>
            <a:pPr algn="l"/>
            <a:r>
              <a:rPr lang="zh-CN" altLang="en-US">
                <a:sym typeface="+mn-lt"/>
              </a:rPr>
              <a:t>业绩展示</a:t>
            </a:r>
            <a:endParaRPr lang="zh-CN" altLang="en-US" dirty="0">
              <a:sym typeface="+mn-lt"/>
            </a:endParaRPr>
          </a:p>
        </p:txBody>
      </p:sp>
      <p:sp>
        <p:nvSpPr>
          <p:cNvPr id="18" name="矩形 1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nvSpPr>
        <p:spPr>
          <a:xfrm>
            <a:off x="4889499" y="3981704"/>
            <a:ext cx="3885948" cy="794385"/>
          </a:xfrm>
          <a:prstGeom prst="rect">
            <a:avLst/>
          </a:prstGeom>
        </p:spPr>
        <p:txBody>
          <a:bodyPr wrap="square">
            <a:spAutoFit/>
          </a:bodyPr>
          <a:lstStyle/>
          <a:p>
            <a:pPr fontAlgn="base">
              <a:lnSpc>
                <a:spcPct val="150000"/>
              </a:lnSpc>
              <a:spcBef>
                <a:spcPct val="0"/>
              </a:spcBef>
              <a:spcAft>
                <a:spcPct val="0"/>
              </a:spcAft>
              <a:defRPr/>
            </a:pPr>
            <a:r>
              <a:rPr kumimoji="0" lang="en-US" altLang="zh-CN" sz="1050" b="0" i="0" u="none" strike="noStrike" kern="1200" cap="none" spc="0" normalizeH="0" baseline="0" noProof="0">
                <a:ln>
                  <a:noFill/>
                </a:ln>
                <a:solidFill>
                  <a:schemeClr val="bg1"/>
                </a:solidFill>
                <a:effectLst/>
                <a:uLnTx/>
                <a:uFillTx/>
                <a:latin typeface="Calibri Light" panose="020F0302020204030204"/>
                <a:ea typeface="微软雅黑" panose="020B0503020204020204" pitchFamily="34" charset="-122"/>
                <a:cs typeface="Arial" panose="020B0604020202020204" pitchFamily="34" charset="0"/>
                <a:sym typeface="Calibri" panose="020F0502020204030204" pitchFamily="34" charset="0"/>
              </a:rPr>
              <a:t>Lorem ipsum dolor sit amet, consectetuer adipiscing elit. Aenean commodo ligula eget dolor. Lorem ipsum dolor sit amet, consectetuer adipiscing elit. Aenean commodo ligula eget dolor. </a:t>
            </a:r>
            <a:endParaRPr lang="en-US" altLang="zh-CN" sz="1050">
              <a:solidFill>
                <a:schemeClr val="bg1"/>
              </a:solidFill>
              <a:ea typeface="微软雅黑" panose="020B0503020204020204" pitchFamily="34" charset="-122"/>
              <a:cs typeface="Arial" panose="020B0604020202020204" pitchFamily="34" charset="0"/>
              <a:sym typeface="Calibri" panose="020F0502020204030204" pitchFamily="34" charset="0"/>
            </a:endParaRPr>
          </a:p>
        </p:txBody>
      </p:sp>
      <p:sp>
        <p:nvSpPr>
          <p:cNvPr id="19" name="文本框 18"/>
          <p:cNvSpPr txBox="1"/>
          <p:nvPr/>
        </p:nvSpPr>
        <p:spPr>
          <a:xfrm>
            <a:off x="4889499" y="3646038"/>
            <a:ext cx="1122598" cy="338554"/>
          </a:xfrm>
          <a:prstGeom prst="rect">
            <a:avLst/>
          </a:prstGeom>
        </p:spPr>
        <p:txBody>
          <a:bodyPr wrap="square">
            <a:spAutoFit/>
          </a:bodyPr>
          <a:lstStyle>
            <a:defPPr>
              <a:defRPr lang="en-US"/>
            </a:defPPr>
            <a:lvl1pPr lvl="0" algn="ctr">
              <a:defRPr sz="1600">
                <a:solidFill>
                  <a:schemeClr val="bg1"/>
                </a:solidFill>
                <a:latin typeface="+mj-ea"/>
                <a:ea typeface="+mj-ea"/>
              </a:defRPr>
            </a:lvl1pPr>
          </a:lstStyle>
          <a:p>
            <a:pPr algn="l"/>
            <a:r>
              <a:rPr lang="zh-CN" altLang="en-US">
                <a:sym typeface="+mn-lt"/>
              </a:rPr>
              <a:t>业绩展示</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PA" val="v4.1.3"/>
</p:tagLst>
</file>

<file path=ppt/tags/tag10.xml><?xml version="1.0" encoding="utf-8"?>
<p:tagLst xmlns:p="http://schemas.openxmlformats.org/presentationml/2006/main">
  <p:tag name="PA" val="v4.1.3"/>
</p:tagLst>
</file>

<file path=ppt/tags/tag11.xml><?xml version="1.0" encoding="utf-8"?>
<p:tagLst xmlns:p="http://schemas.openxmlformats.org/presentationml/2006/main">
  <p:tag name="PA" val="v4.1.3"/>
</p:tagLst>
</file>

<file path=ppt/tags/tag12.xml><?xml version="1.0" encoding="utf-8"?>
<p:tagLst xmlns:p="http://schemas.openxmlformats.org/presentationml/2006/main">
  <p:tag name="PA" val="v4.1.3"/>
</p:tagLst>
</file>

<file path=ppt/tags/tag13.xml><?xml version="1.0" encoding="utf-8"?>
<p:tagLst xmlns:p="http://schemas.openxmlformats.org/presentationml/2006/main">
  <p:tag name="PA" val="v4.1.3"/>
</p:tagLst>
</file>

<file path=ppt/tags/tag14.xml><?xml version="1.0" encoding="utf-8"?>
<p:tagLst xmlns:p="http://schemas.openxmlformats.org/presentationml/2006/main">
  <p:tag name="PA" val="v4.1.3"/>
</p:tagLst>
</file>

<file path=ppt/tags/tag15.xml><?xml version="1.0" encoding="utf-8"?>
<p:tagLst xmlns:p="http://schemas.openxmlformats.org/presentationml/2006/main">
  <p:tag name="PA" val="v4.1.3"/>
</p:tagLst>
</file>

<file path=ppt/tags/tag16.xml><?xml version="1.0" encoding="utf-8"?>
<p:tagLst xmlns:p="http://schemas.openxmlformats.org/presentationml/2006/main">
  <p:tag name="PA" val="v4.1.3"/>
</p:tagLst>
</file>

<file path=ppt/tags/tag17.xml><?xml version="1.0" encoding="utf-8"?>
<p:tagLst xmlns:p="http://schemas.openxmlformats.org/presentationml/2006/main">
  <p:tag name="PA" val="v4.1.3"/>
</p:tagLst>
</file>

<file path=ppt/tags/tag18.xml><?xml version="1.0" encoding="utf-8"?>
<p:tagLst xmlns:p="http://schemas.openxmlformats.org/presentationml/2006/main">
  <p:tag name="PA" val="v4.1.3"/>
</p:tagLst>
</file>

<file path=ppt/tags/tag19.xml><?xml version="1.0" encoding="utf-8"?>
<p:tagLst xmlns:p="http://schemas.openxmlformats.org/presentationml/2006/main">
  <p:tag name="PA" val="v4.1.3"/>
</p:tagLst>
</file>

<file path=ppt/tags/tag2.xml><?xml version="1.0" encoding="utf-8"?>
<p:tagLst xmlns:p="http://schemas.openxmlformats.org/presentationml/2006/main">
  <p:tag name="PA" val="v4.1.3"/>
</p:tagLst>
</file>

<file path=ppt/tags/tag20.xml><?xml version="1.0" encoding="utf-8"?>
<p:tagLst xmlns:p="http://schemas.openxmlformats.org/presentationml/2006/main">
  <p:tag name="PA" val="v4.1.3"/>
</p:tagLst>
</file>

<file path=ppt/tags/tag21.xml><?xml version="1.0" encoding="utf-8"?>
<p:tagLst xmlns:p="http://schemas.openxmlformats.org/presentationml/2006/main">
  <p:tag name="PA" val="v4.1.3"/>
</p:tagLst>
</file>

<file path=ppt/tags/tag22.xml><?xml version="1.0" encoding="utf-8"?>
<p:tagLst xmlns:p="http://schemas.openxmlformats.org/presentationml/2006/main">
  <p:tag name="PA" val="v4.1.3"/>
</p:tagLst>
</file>

<file path=ppt/tags/tag23.xml><?xml version="1.0" encoding="utf-8"?>
<p:tagLst xmlns:p="http://schemas.openxmlformats.org/presentationml/2006/main">
  <p:tag name="PA" val="v4.1.3"/>
</p:tagLst>
</file>

<file path=ppt/tags/tag24.xml><?xml version="1.0" encoding="utf-8"?>
<p:tagLst xmlns:p="http://schemas.openxmlformats.org/presentationml/2006/main">
  <p:tag name="PA" val="v4.1.3"/>
</p:tagLst>
</file>

<file path=ppt/tags/tag25.xml><?xml version="1.0" encoding="utf-8"?>
<p:tagLst xmlns:p="http://schemas.openxmlformats.org/presentationml/2006/main">
  <p:tag name="PA" val="v4.1.3"/>
</p:tagLst>
</file>

<file path=ppt/tags/tag26.xml><?xml version="1.0" encoding="utf-8"?>
<p:tagLst xmlns:p="http://schemas.openxmlformats.org/presentationml/2006/main">
  <p:tag name="PA" val="v4.1.3"/>
</p:tagLst>
</file>

<file path=ppt/tags/tag27.xml><?xml version="1.0" encoding="utf-8"?>
<p:tagLst xmlns:p="http://schemas.openxmlformats.org/presentationml/2006/main">
  <p:tag name="PA" val="v4.1.3"/>
</p:tagLst>
</file>

<file path=ppt/tags/tag28.xml><?xml version="1.0" encoding="utf-8"?>
<p:tagLst xmlns:p="http://schemas.openxmlformats.org/presentationml/2006/main">
  <p:tag name="PA" val="v4.1.3"/>
</p:tagLst>
</file>

<file path=ppt/tags/tag29.xml><?xml version="1.0" encoding="utf-8"?>
<p:tagLst xmlns:p="http://schemas.openxmlformats.org/presentationml/2006/main">
  <p:tag name="PA" val="v4.1.3"/>
</p:tagLst>
</file>

<file path=ppt/tags/tag3.xml><?xml version="1.0" encoding="utf-8"?>
<p:tagLst xmlns:p="http://schemas.openxmlformats.org/presentationml/2006/main">
  <p:tag name="PA" val="v4.1.3"/>
</p:tagLst>
</file>

<file path=ppt/tags/tag30.xml><?xml version="1.0" encoding="utf-8"?>
<p:tagLst xmlns:p="http://schemas.openxmlformats.org/presentationml/2006/main">
  <p:tag name="PA" val="v4.1.3"/>
</p:tagLst>
</file>

<file path=ppt/tags/tag31.xml><?xml version="1.0" encoding="utf-8"?>
<p:tagLst xmlns:p="http://schemas.openxmlformats.org/presentationml/2006/main">
  <p:tag name="PA" val="v4.1.3"/>
</p:tagLst>
</file>

<file path=ppt/tags/tag32.xml><?xml version="1.0" encoding="utf-8"?>
<p:tagLst xmlns:p="http://schemas.openxmlformats.org/presentationml/2006/main">
  <p:tag name="PA" val="v4.1.3"/>
</p:tagLst>
</file>

<file path=ppt/tags/tag33.xml><?xml version="1.0" encoding="utf-8"?>
<p:tagLst xmlns:p="http://schemas.openxmlformats.org/presentationml/2006/main">
  <p:tag name="PA" val="v4.1.3"/>
</p:tagLst>
</file>

<file path=ppt/tags/tag4.xml><?xml version="1.0" encoding="utf-8"?>
<p:tagLst xmlns:p="http://schemas.openxmlformats.org/presentationml/2006/main">
  <p:tag name="PA" val="v4.1.3"/>
</p:tagLst>
</file>

<file path=ppt/tags/tag5.xml><?xml version="1.0" encoding="utf-8"?>
<p:tagLst xmlns:p="http://schemas.openxmlformats.org/presentationml/2006/main">
  <p:tag name="PA" val="v4.1.3"/>
</p:tagLst>
</file>

<file path=ppt/tags/tag6.xml><?xml version="1.0" encoding="utf-8"?>
<p:tagLst xmlns:p="http://schemas.openxmlformats.org/presentationml/2006/main">
  <p:tag name="PA" val="v4.1.3"/>
</p:tagLst>
</file>

<file path=ppt/tags/tag7.xml><?xml version="1.0" encoding="utf-8"?>
<p:tagLst xmlns:p="http://schemas.openxmlformats.org/presentationml/2006/main">
  <p:tag name="PA" val="v4.1.3"/>
</p:tagLst>
</file>

<file path=ppt/tags/tag8.xml><?xml version="1.0" encoding="utf-8"?>
<p:tagLst xmlns:p="http://schemas.openxmlformats.org/presentationml/2006/main">
  <p:tag name="PA" val="v4.1.3"/>
</p:tagLst>
</file>

<file path=ppt/tags/tag9.xml><?xml version="1.0" encoding="utf-8"?>
<p:tagLst xmlns:p="http://schemas.openxmlformats.org/presentationml/2006/main">
  <p:tag name="PA" val="v4.1.3"/>
</p:tagLst>
</file>

<file path=ppt/theme/theme1.xml><?xml version="1.0" encoding="utf-8"?>
<a:theme xmlns:a="http://schemas.openxmlformats.org/drawingml/2006/main" name="Office 主题​​">
  <a:themeElements>
    <a:clrScheme name="自定义 68">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汉仪大宋简">
      <a:majorFont>
        <a:latin typeface="华文细黑"/>
        <a:ea typeface="汉仪大宋简"/>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8166</Words>
  <Application>WPS 演示</Application>
  <PresentationFormat>全屏显示(16:9)</PresentationFormat>
  <Paragraphs>394</Paragraphs>
  <Slides>22</Slides>
  <Notes>17</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22</vt:i4>
      </vt:variant>
    </vt:vector>
  </HeadingPairs>
  <TitlesOfParts>
    <vt:vector size="42" baseType="lpstr">
      <vt:lpstr>Arial</vt:lpstr>
      <vt:lpstr>宋体</vt:lpstr>
      <vt:lpstr>Wingdings</vt:lpstr>
      <vt:lpstr>Calibri Light</vt:lpstr>
      <vt:lpstr>微软雅黑 Light</vt:lpstr>
      <vt:lpstr>汉仪尚巍手书W</vt:lpstr>
      <vt:lpstr>Gill Sans</vt:lpstr>
      <vt:lpstr>微软雅黑</vt:lpstr>
      <vt:lpstr>Arial</vt:lpstr>
      <vt:lpstr>方正大标宋简体</vt:lpstr>
      <vt:lpstr>等线</vt:lpstr>
      <vt:lpstr>Calibri</vt:lpstr>
      <vt:lpstr>华文细黑</vt:lpstr>
      <vt:lpstr>Open Sans</vt:lpstr>
      <vt:lpstr>Microsoft YaHei UI</vt:lpstr>
      <vt:lpstr>Calibri Light</vt:lpstr>
      <vt:lpstr>Calibri</vt:lpstr>
      <vt:lpstr>Gill Sans MT</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 哒哒</dc:creator>
  <cp:lastModifiedBy>kingsoft</cp:lastModifiedBy>
  <cp:revision>835</cp:revision>
  <dcterms:created xsi:type="dcterms:W3CDTF">2018-09-07T02:09:00Z</dcterms:created>
  <dcterms:modified xsi:type="dcterms:W3CDTF">2022-10-19T20:16:17Z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2052-11.1.0.10390</vt:lpwstr>
  </property>
</Properties>
</file>